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32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5A30"/>
    <a:srgbClr val="F16565"/>
    <a:srgbClr val="F69C9C"/>
    <a:srgbClr val="3E68AC"/>
    <a:srgbClr val="EF7C35"/>
    <a:srgbClr val="F8AF2C"/>
    <a:srgbClr val="F36D31"/>
    <a:srgbClr val="CC0000"/>
    <a:srgbClr val="FAD962"/>
    <a:srgbClr val="EE8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927C0E-F552-4021-80C7-54492F1AFCDD}" v="13" dt="2026-05-21T07:24:47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cd653e3e-f57e-4eb0-8866-5993409b02ad" providerId="ADAL" clId="{AF455ABB-F588-46AB-82FE-CE2AE4D19A58}"/>
    <pc:docChg chg="modSld">
      <pc:chgData name="シニアコミュニケーション事業部" userId="cd653e3e-f57e-4eb0-8866-5993409b02ad" providerId="ADAL" clId="{AF455ABB-F588-46AB-82FE-CE2AE4D19A58}" dt="2026-05-21T07:24:47.895" v="29" actId="20577"/>
      <pc:docMkLst>
        <pc:docMk/>
      </pc:docMkLst>
      <pc:sldChg chg="modSp mod">
        <pc:chgData name="シニアコミュニケーション事業部" userId="cd653e3e-f57e-4eb0-8866-5993409b02ad" providerId="ADAL" clId="{AF455ABB-F588-46AB-82FE-CE2AE4D19A58}" dt="2026-05-21T07:24:47.895" v="29" actId="20577"/>
        <pc:sldMkLst>
          <pc:docMk/>
          <pc:sldMk cId="1821838009" sldId="332"/>
        </pc:sldMkLst>
        <pc:spChg chg="mod">
          <ac:chgData name="シニアコミュニケーション事業部" userId="cd653e3e-f57e-4eb0-8866-5993409b02ad" providerId="ADAL" clId="{AF455ABB-F588-46AB-82FE-CE2AE4D19A58}" dt="2026-05-21T07:24:47.895" v="29" actId="20577"/>
          <ac:spMkLst>
            <pc:docMk/>
            <pc:sldMk cId="1821838009" sldId="332"/>
            <ac:spMk id="38" creationId="{BE748F7A-8FDD-D389-D303-355E3FFB2FF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 descr="背景パターン&#10;&#10;自動的に生成された説明">
            <a:extLst>
              <a:ext uri="{FF2B5EF4-FFF2-40B4-BE49-F238E27FC236}">
                <a16:creationId xmlns:a16="http://schemas.microsoft.com/office/drawing/2014/main" id="{F77721AF-94F1-FC72-509B-13B29120E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3" r="20391"/>
          <a:stretch/>
        </p:blipFill>
        <p:spPr>
          <a:xfrm>
            <a:off x="3870" y="7969"/>
            <a:ext cx="6860894" cy="8355712"/>
          </a:xfrm>
          <a:prstGeom prst="rect">
            <a:avLst/>
          </a:prstGeom>
        </p:spPr>
      </p:pic>
      <p:pic>
        <p:nvPicPr>
          <p:cNvPr id="6" name="図 5" descr="図形&#10;&#10;中程度の精度で自動的に生成された説明">
            <a:extLst>
              <a:ext uri="{FF2B5EF4-FFF2-40B4-BE49-F238E27FC236}">
                <a16:creationId xmlns:a16="http://schemas.microsoft.com/office/drawing/2014/main" id="{4B41FD06-A0B1-79C9-BF86-68253EA2B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8" t="34126" r="56662"/>
          <a:stretch/>
        </p:blipFill>
        <p:spPr>
          <a:xfrm>
            <a:off x="14989" y="3469521"/>
            <a:ext cx="1334614" cy="2966958"/>
          </a:xfrm>
          <a:prstGeom prst="rect">
            <a:avLst/>
          </a:prstGeom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C95F64D8-BAFF-52B6-E0B2-428A63903043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09A1E309-4FB4-B973-392D-75576B2885EC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7F913A02-E684-86FC-6C54-8B0DD98000B2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83A7F55-F5F6-39F4-082F-14E46FF9EAA0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6CB67ABF-E9E7-E41C-33DB-9FCDACE31FA2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BE748F7A-8FDD-D389-D303-355E3FFB2FF9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2026</a:t>
                  </a:r>
                  <a:r>
                    <a:rPr kumimoji="1" lang="ja-JP" altLang="en-US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8</a:t>
                  </a:r>
                  <a:r>
                    <a:rPr kumimoji="1" lang="ja-JP" altLang="en-US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id="{CFA61C46-E505-4B2D-E0EC-963C0AC86554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3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15531B56-AD44-F90D-B6CE-B5C5FC78FB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図 7" descr="図形&#10;&#10;低い精度で自動的に生成された説明">
            <a:extLst>
              <a:ext uri="{FF2B5EF4-FFF2-40B4-BE49-F238E27FC236}">
                <a16:creationId xmlns:a16="http://schemas.microsoft.com/office/drawing/2014/main" id="{EC9F9A79-1F7C-8628-D186-C1D3A7ED42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39" r="22692" b="1"/>
          <a:stretch/>
        </p:blipFill>
        <p:spPr>
          <a:xfrm>
            <a:off x="1555156" y="1837596"/>
            <a:ext cx="5252006" cy="5387568"/>
          </a:xfrm>
          <a:prstGeom prst="rect">
            <a:avLst/>
          </a:prstGeom>
        </p:spPr>
      </p:pic>
      <p:pic>
        <p:nvPicPr>
          <p:cNvPr id="10" name="図 9" descr="図形&#10;&#10;低い精度で自動的に生成された説明">
            <a:extLst>
              <a:ext uri="{FF2B5EF4-FFF2-40B4-BE49-F238E27FC236}">
                <a16:creationId xmlns:a16="http://schemas.microsoft.com/office/drawing/2014/main" id="{76D0A9C8-3811-4679-3B15-ECD488A9DA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-2402" r="66768" b="82066"/>
          <a:stretch/>
        </p:blipFill>
        <p:spPr>
          <a:xfrm>
            <a:off x="0" y="1973028"/>
            <a:ext cx="1868481" cy="1036163"/>
          </a:xfrm>
          <a:prstGeom prst="rect">
            <a:avLst/>
          </a:prstGeom>
        </p:spPr>
      </p:pic>
      <p:pic>
        <p:nvPicPr>
          <p:cNvPr id="12" name="図 11" descr="図形&#10;&#10;低い精度で自動的に生成された説明">
            <a:extLst>
              <a:ext uri="{FF2B5EF4-FFF2-40B4-BE49-F238E27FC236}">
                <a16:creationId xmlns:a16="http://schemas.microsoft.com/office/drawing/2014/main" id="{58ABA789-43F6-67FC-4381-430191CAA9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73707" r="86742" b="1"/>
          <a:stretch/>
        </p:blipFill>
        <p:spPr>
          <a:xfrm>
            <a:off x="6239482" y="7214438"/>
            <a:ext cx="364872" cy="988487"/>
          </a:xfrm>
          <a:prstGeom prst="rect">
            <a:avLst/>
          </a:prstGeom>
        </p:spPr>
      </p:pic>
      <p:pic>
        <p:nvPicPr>
          <p:cNvPr id="25" name="図 24" descr="図形&#10;&#10;低い精度で自動的に生成された説明">
            <a:extLst>
              <a:ext uri="{FF2B5EF4-FFF2-40B4-BE49-F238E27FC236}">
                <a16:creationId xmlns:a16="http://schemas.microsoft.com/office/drawing/2014/main" id="{42E63409-A332-07F8-FA70-5E89CD410A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73707" r="86742" b="1"/>
          <a:stretch/>
        </p:blipFill>
        <p:spPr>
          <a:xfrm>
            <a:off x="6595920" y="7219881"/>
            <a:ext cx="110514" cy="998477"/>
          </a:xfrm>
          <a:prstGeom prst="flowChartDelay">
            <a:avLst/>
          </a:prstGeom>
        </p:spPr>
      </p:pic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id="{0CFFA03A-52EF-5F0D-9E75-662EDE0BAC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921" y="57959"/>
            <a:ext cx="7898475" cy="3341329"/>
          </a:xfrm>
          <a:prstGeom prst="rect">
            <a:avLst/>
          </a:prstGeom>
        </p:spPr>
      </p:pic>
      <p:pic>
        <p:nvPicPr>
          <p:cNvPr id="15" name="図 14" descr="赤い帽子をかぶった男性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05F7950-946C-6921-9D8E-5DC3EA574B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87" y="2639389"/>
            <a:ext cx="5572287" cy="557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38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239CAC72-4FE6-4720-86EB-2B1C18AC712B}">
  <ds:schemaRefs>
    <ds:schemaRef ds:uri="aa497eed-f72d-442f-adf5-cc88fbf9cce6"/>
    <ds:schemaRef ds:uri="ccc50300-c016-41b3-baf7-1f053ea3de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0B9111E-F449-401C-83FE-029EACB65A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CB0FF0-31E9-4AA8-B768-6A5C0B3F998D}">
  <ds:schemaRefs>
    <ds:schemaRef ds:uri="aa497eed-f72d-442f-adf5-cc88fbf9cce6"/>
    <ds:schemaRef ds:uri="ccc50300-c016-41b3-baf7-1f053ea3de5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A4 Paper (210x297 mm)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テーマ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revision>1</cp:revision>
  <cp:lastPrinted>2024-04-24T23:37:47Z</cp:lastPrinted>
  <dcterms:created xsi:type="dcterms:W3CDTF">2022-02-20T16:12:08Z</dcterms:created>
  <dcterms:modified xsi:type="dcterms:W3CDTF">2026-05-21T07:25:17Z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