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66" d="100"/>
          <a:sy n="66" d="100"/>
        </p:scale>
        <p:origin x="21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弘瀬美加" userId="1655e510-ccbd-443a-ba10-b90ce80a659d" providerId="ADAL" clId="{94C75BC0-6714-41A3-A9F7-83070409CD9F}"/>
    <pc:docChg chg="modSld">
      <pc:chgData name="弘瀬美加" userId="1655e510-ccbd-443a-ba10-b90ce80a659d" providerId="ADAL" clId="{94C75BC0-6714-41A3-A9F7-83070409CD9F}" dt="2026-06-24T00:48:31.755" v="9" actId="20577"/>
      <pc:docMkLst>
        <pc:docMk/>
      </pc:docMkLst>
      <pc:sldChg chg="modSp mod">
        <pc:chgData name="弘瀬美加" userId="1655e510-ccbd-443a-ba10-b90ce80a659d" providerId="ADAL" clId="{94C75BC0-6714-41A3-A9F7-83070409CD9F}" dt="2026-06-24T00:48:31.755" v="9" actId="20577"/>
        <pc:sldMkLst>
          <pc:docMk/>
          <pc:sldMk cId="508792531" sldId="340"/>
        </pc:sldMkLst>
        <pc:spChg chg="mod">
          <ac:chgData name="弘瀬美加" userId="1655e510-ccbd-443a-ba10-b90ce80a659d" providerId="ADAL" clId="{94C75BC0-6714-41A3-A9F7-83070409CD9F}" dt="2026-06-24T00:48:31.755" v="9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8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土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9E280C-04AF-43DE-8EBF-06B6E337BFBB}">
  <ds:schemaRefs>
    <ds:schemaRef ds:uri="ccc50300-c016-41b3-baf7-1f053ea3de5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aa497eed-f72d-442f-adf5-cc88fbf9cce6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1CC18B5-C62A-4776-ADF7-4DA991E7F1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608cd3c-7d84-4c0f-bc42-7b1734e76a06}" enabled="0" method="" siteId="{5608cd3c-7d84-4c0f-bc42-7b1734e76a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弘瀬美加</cp:lastModifiedBy>
  <cp:revision>99</cp:revision>
  <dcterms:created xsi:type="dcterms:W3CDTF">2022-02-20T16:12:08Z</dcterms:created>
  <dcterms:modified xsi:type="dcterms:W3CDTF">2026-06-24T00:48:36Z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