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1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9337F0-86F5-4358-87EE-08951615EBD8}" v="1" dt="2026-06-17T01:41:53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48" d="100"/>
          <a:sy n="48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2026/6/17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604616" y="3294571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052231" y="5612373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51356"/>
                <a:ext cx="6849776" cy="1335452"/>
                <a:chOff x="-1" y="8381336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381336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681638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193568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15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45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0139" y="9541180"/>
              <a:ext cx="1418560" cy="349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51964B8B-6136-ED6D-729F-439409E06CC6}"/>
              </a:ext>
            </a:extLst>
          </p:cNvPr>
          <p:cNvSpPr/>
          <p:nvPr/>
        </p:nvSpPr>
        <p:spPr>
          <a:xfrm>
            <a:off x="4455728" y="1924268"/>
            <a:ext cx="1891057" cy="63696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SOMPO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ケア限定</a:t>
            </a:r>
            <a:endParaRPr kumimoji="1"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</a:t>
            </a:r>
            <a:r>
              <a:rPr kumimoji="1"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部開催！</a:t>
            </a:r>
          </a:p>
        </p:txBody>
      </p:sp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887243F-E25A-52B7-F0DC-09D567E7AA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" y="253112"/>
            <a:ext cx="6435389" cy="190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29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96994C-FE13-4E11-956A-C2DDADE70872}">
  <ds:schemaRefs>
    <ds:schemaRef ds:uri="ccc50300-c016-41b3-baf7-1f053ea3de53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a497eed-f72d-442f-adf5-cc88fbf9cce6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2FB0F98-6CCE-4717-9CB9-39D569B8BC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3904EB-8EF0-44EE-B5F2-30D10CA7D4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842</TotalTime>
  <Words>38</Words>
  <Application>Microsoft Office PowerPoint</Application>
  <PresentationFormat>A4 210 x 297 mm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HGP創英角ｺﾞｼｯｸUB</vt:lpstr>
      <vt:lpstr>Hiragino Kaku Gothic Pro W3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弘瀬美加</cp:lastModifiedBy>
  <cp:revision>86</cp:revision>
  <dcterms:created xsi:type="dcterms:W3CDTF">2022-02-20T16:12:08Z</dcterms:created>
  <dcterms:modified xsi:type="dcterms:W3CDTF">2026-06-17T01:43:22Z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