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 varScale="1">
        <p:scale>
          <a:sx n="41" d="100"/>
          <a:sy n="41" d="100"/>
        </p:scale>
        <p:origin x="22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037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60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174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70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8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83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16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42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53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14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49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CC7E0-39AE-7747-B71D-7738C2FFE201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EFF3E-81CC-2749-834D-92D1C661D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43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0">
              <a:srgbClr val="C00000"/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05D0731-6AB9-33D2-BEC0-F14F343FB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042" y="0"/>
            <a:ext cx="7000083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383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岡本 舞子</dc:creator>
  <cp:lastModifiedBy>齋藤 芙美</cp:lastModifiedBy>
  <cp:revision>3</cp:revision>
  <dcterms:created xsi:type="dcterms:W3CDTF">2026-02-10T13:29:06Z</dcterms:created>
  <dcterms:modified xsi:type="dcterms:W3CDTF">2026-05-25T07:55:21Z</dcterms:modified>
</cp:coreProperties>
</file>