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howGuides="1">
      <p:cViewPr varScale="1">
        <p:scale>
          <a:sx n="85" d="100"/>
          <a:sy n="85" d="100"/>
        </p:scale>
        <p:origin x="2814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63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04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48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87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00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23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2026/5/18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47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2026/5/18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41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2026/5/18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86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60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76A1-28CA-4833-BCB3-35C253F42A39}" type="datetimeFigureOut">
              <a:rPr kumimoji="1" lang="ja-JP" altLang="en-US" smtClean="0"/>
              <a:t>2026/5/18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11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876A1-28CA-4833-BCB3-35C253F42A39}" type="datetimeFigureOut">
              <a:rPr kumimoji="1" lang="ja-JP" altLang="en-US" smtClean="0"/>
              <a:t>2026/5/18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E048B-A312-47F0-986C-B1A42F147F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25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8E54244-C43B-94A4-6F3E-1589F1122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9" y="0"/>
            <a:ext cx="64644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4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s4146</dc:creator>
  <cp:lastModifiedBy>徹也 川口</cp:lastModifiedBy>
  <cp:revision>5</cp:revision>
  <dcterms:created xsi:type="dcterms:W3CDTF">2025-12-24T01:30:13Z</dcterms:created>
  <dcterms:modified xsi:type="dcterms:W3CDTF">2026-05-18T06:39:25Z</dcterms:modified>
</cp:coreProperties>
</file>