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4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68" y="685800"/>
            <a:ext cx="242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5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9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60000" cy="106274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Hirayama, Ayumi (XING) 平山 愛弓</dc:creator>
  <cp:lastModifiedBy>Hirayama, Ayumi (XING) 平山 愛弓</cp:lastModifiedBy>
  <cp:revision>1</cp:revision>
  <dcterms:modified xsi:type="dcterms:W3CDTF">2026-05-21T07:38:49Z</dcterms:modified>
</cp:coreProperties>
</file>