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08"/>
  </p:normalViewPr>
  <p:slideViewPr>
    <p:cSldViewPr>
      <p:cViewPr varScale="1">
        <p:scale>
          <a:sx n="78" d="100"/>
          <a:sy n="78" d="100"/>
        </p:scale>
        <p:origin x="323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F783BF7-20D0-CDD3-D4A4-F4369480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7558743" cy="106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megumi nakajima</cp:lastModifiedBy>
  <cp:revision>61</cp:revision>
  <dcterms:created xsi:type="dcterms:W3CDTF">2023-04-07T05:50:45Z</dcterms:created>
  <dcterms:modified xsi:type="dcterms:W3CDTF">2026-05-19T06:06:16Z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