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8"/>
  </p:normalViewPr>
  <p:slideViewPr>
    <p:cSldViewPr>
      <p:cViewPr varScale="1">
        <p:scale>
          <a:sx n="78" d="100"/>
          <a:sy n="78" d="100"/>
        </p:scale>
        <p:origin x="32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FD4FA3D-6F3E-BE14-8332-EB36C8187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7558743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62</cp:revision>
  <dcterms:created xsi:type="dcterms:W3CDTF">2023-04-07T05:50:45Z</dcterms:created>
  <dcterms:modified xsi:type="dcterms:W3CDTF">2026-05-19T06:06:52Z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