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368">
          <p15:clr>
            <a:srgbClr val="747775"/>
          </p15:clr>
        </p15:guide>
        <p15:guide id="2" pos="238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368" orient="horz"/>
        <p:guide pos="23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68" y="685800"/>
            <a:ext cx="2424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68" y="685800"/>
            <a:ext cx="24249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4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5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9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92650"/>
            <a:ext cx="7560000" cy="10692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