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2" r:id="rId2"/>
    <p:sldId id="261" r:id="rId3"/>
  </p:sldIdLst>
  <p:sldSz cx="12801600" cy="96012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EF"/>
    <a:srgbClr val="E75C29"/>
    <a:srgbClr val="FFF8E5"/>
    <a:srgbClr val="E8BABA"/>
    <a:srgbClr val="E4A4A4"/>
    <a:srgbClr val="DA9292"/>
    <a:srgbClr val="9D2623"/>
    <a:srgbClr val="F3D5D5"/>
    <a:srgbClr val="EDC1C1"/>
    <a:srgbClr val="ECAC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>
        <p:scale>
          <a:sx n="32" d="100"/>
          <a:sy n="32" d="100"/>
        </p:scale>
        <p:origin x="173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EC8C95C2-7F0D-44B7-8252-942F9E5E83A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502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161E5E80-0000-43D6-AADA-B3B418E3ED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351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90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88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86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24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44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40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44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159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5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3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910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3B639-74A4-491A-ACD3-F29E38B559D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5FE68-F552-4620-B998-CF42085F3F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49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1E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C719C0-4D96-ECCA-21F2-DE8FBFC58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D46D363-392F-6917-3012-536CAEDF0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" r="6036" b="1318"/>
          <a:stretch/>
        </p:blipFill>
        <p:spPr>
          <a:xfrm>
            <a:off x="-1" y="-53442"/>
            <a:ext cx="12804853" cy="9641247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5264ED1C-47D1-6C3B-6A3F-C5407E411B73}"/>
              </a:ext>
            </a:extLst>
          </p:cNvPr>
          <p:cNvCxnSpPr>
            <a:cxnSpLocks/>
          </p:cNvCxnSpPr>
          <p:nvPr/>
        </p:nvCxnSpPr>
        <p:spPr>
          <a:xfrm>
            <a:off x="1966371" y="961090"/>
            <a:ext cx="8525166" cy="0"/>
          </a:xfrm>
          <a:prstGeom prst="line">
            <a:avLst/>
          </a:prstGeom>
          <a:ln w="2222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字幕 20">
            <a:extLst>
              <a:ext uri="{FF2B5EF4-FFF2-40B4-BE49-F238E27FC236}">
                <a16:creationId xmlns:a16="http://schemas.microsoft.com/office/drawing/2014/main" id="{4B16F5E3-AAB4-B2CA-2B66-431BA1796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7271" y="4906926"/>
            <a:ext cx="9601200" cy="2318067"/>
          </a:xfrm>
        </p:spPr>
        <p:txBody>
          <a:bodyPr/>
          <a:lstStyle/>
          <a:p>
            <a:endParaRPr kumimoji="1" lang="ja-JP" altLang="en-US"/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046CEC35-F5D9-E50E-DD47-275151EC1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340785"/>
              </p:ext>
            </p:extLst>
          </p:nvPr>
        </p:nvGraphicFramePr>
        <p:xfrm>
          <a:off x="506366" y="1287754"/>
          <a:ext cx="11887463" cy="800144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98209">
                  <a:extLst>
                    <a:ext uri="{9D8B030D-6E8A-4147-A177-3AD203B41FA5}">
                      <a16:colId xmlns:a16="http://schemas.microsoft.com/office/drawing/2014/main" val="1219657832"/>
                    </a:ext>
                  </a:extLst>
                </a:gridCol>
                <a:gridCol w="1698209">
                  <a:extLst>
                    <a:ext uri="{9D8B030D-6E8A-4147-A177-3AD203B41FA5}">
                      <a16:colId xmlns:a16="http://schemas.microsoft.com/office/drawing/2014/main" val="3041493590"/>
                    </a:ext>
                  </a:extLst>
                </a:gridCol>
                <a:gridCol w="1698209">
                  <a:extLst>
                    <a:ext uri="{9D8B030D-6E8A-4147-A177-3AD203B41FA5}">
                      <a16:colId xmlns:a16="http://schemas.microsoft.com/office/drawing/2014/main" val="1015142249"/>
                    </a:ext>
                  </a:extLst>
                </a:gridCol>
                <a:gridCol w="1698209">
                  <a:extLst>
                    <a:ext uri="{9D8B030D-6E8A-4147-A177-3AD203B41FA5}">
                      <a16:colId xmlns:a16="http://schemas.microsoft.com/office/drawing/2014/main" val="3499991503"/>
                    </a:ext>
                  </a:extLst>
                </a:gridCol>
                <a:gridCol w="1698209">
                  <a:extLst>
                    <a:ext uri="{9D8B030D-6E8A-4147-A177-3AD203B41FA5}">
                      <a16:colId xmlns:a16="http://schemas.microsoft.com/office/drawing/2014/main" val="3482904780"/>
                    </a:ext>
                  </a:extLst>
                </a:gridCol>
                <a:gridCol w="1698209">
                  <a:extLst>
                    <a:ext uri="{9D8B030D-6E8A-4147-A177-3AD203B41FA5}">
                      <a16:colId xmlns:a16="http://schemas.microsoft.com/office/drawing/2014/main" val="3161893119"/>
                    </a:ext>
                  </a:extLst>
                </a:gridCol>
                <a:gridCol w="1698209">
                  <a:extLst>
                    <a:ext uri="{9D8B030D-6E8A-4147-A177-3AD203B41FA5}">
                      <a16:colId xmlns:a16="http://schemas.microsoft.com/office/drawing/2014/main" val="513401755"/>
                    </a:ext>
                  </a:extLst>
                </a:gridCol>
              </a:tblGrid>
              <a:tr h="4697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火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水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金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土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284990"/>
                  </a:ext>
                </a:extLst>
              </a:tr>
              <a:tr h="473252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27</a:t>
                      </a:r>
                      <a:endParaRPr kumimoji="1" lang="ja-JP" altLang="en-US" sz="2000" b="0" dirty="0">
                        <a:solidFill>
                          <a:schemeClr val="bg1">
                            <a:lumMod val="85000"/>
                          </a:schemeClr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28</a:t>
                      </a:r>
                      <a:endParaRPr kumimoji="1" lang="ja-JP" altLang="en-US" sz="2000" b="0" dirty="0">
                        <a:solidFill>
                          <a:schemeClr val="bg1">
                            <a:lumMod val="85000"/>
                          </a:schemeClr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29</a:t>
                      </a:r>
                      <a:endParaRPr kumimoji="1" lang="ja-JP" altLang="en-US" sz="2000" b="0" dirty="0">
                        <a:solidFill>
                          <a:schemeClr val="bg1">
                            <a:lumMod val="85000"/>
                          </a:schemeClr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30</a:t>
                      </a:r>
                      <a:endParaRPr kumimoji="1" lang="ja-JP" altLang="en-US" sz="2000" b="0" dirty="0">
                        <a:solidFill>
                          <a:schemeClr val="bg1">
                            <a:lumMod val="85000"/>
                          </a:schemeClr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0070C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</a:t>
                      </a:r>
                      <a:endParaRPr kumimoji="1" lang="ja-JP" altLang="en-US" sz="2000" b="0" dirty="0">
                        <a:solidFill>
                          <a:srgbClr val="0070C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931623"/>
                  </a:ext>
                </a:extLst>
              </a:tr>
              <a:tr h="1033087"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381099"/>
                  </a:ext>
                </a:extLst>
              </a:tr>
              <a:tr h="47325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5</a:t>
                      </a:r>
                      <a:endParaRPr kumimoji="1" lang="ja-JP" altLang="en-US" sz="2000" b="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6</a:t>
                      </a:r>
                      <a:endParaRPr kumimoji="1" lang="ja-JP" altLang="en-US" sz="2000" b="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7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8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0070C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9</a:t>
                      </a:r>
                      <a:endParaRPr kumimoji="1" lang="ja-JP" altLang="en-US" sz="2000" b="0" dirty="0">
                        <a:solidFill>
                          <a:srgbClr val="0070C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10</a:t>
                      </a:r>
                      <a:endParaRPr kumimoji="1" lang="ja-JP" altLang="en-US" sz="2000" b="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528340"/>
                  </a:ext>
                </a:extLst>
              </a:tr>
              <a:tr h="1033087"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686936"/>
                  </a:ext>
                </a:extLst>
              </a:tr>
              <a:tr h="47325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11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12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13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15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0070C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16</a:t>
                      </a:r>
                      <a:endParaRPr kumimoji="1" lang="ja-JP" altLang="en-US" sz="2000" b="0" dirty="0">
                        <a:solidFill>
                          <a:srgbClr val="0070C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55792"/>
                  </a:ext>
                </a:extLst>
              </a:tr>
              <a:tr h="1033087"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272513"/>
                  </a:ext>
                </a:extLst>
              </a:tr>
              <a:tr h="47325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18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19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20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21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22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0070C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23</a:t>
                      </a:r>
                      <a:endParaRPr kumimoji="1" lang="ja-JP" altLang="en-US" sz="2000" b="0" dirty="0">
                        <a:solidFill>
                          <a:srgbClr val="0070C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24</a:t>
                      </a:r>
                      <a:endParaRPr kumimoji="1" lang="ja-JP" altLang="en-US" sz="2000" b="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985661"/>
                  </a:ext>
                </a:extLst>
              </a:tr>
              <a:tr h="1033087"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306400"/>
                  </a:ext>
                </a:extLst>
              </a:tr>
              <a:tr h="47325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25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26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27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highlight>
                            <a:srgbClr val="FFF8E5"/>
                          </a:highlight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28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highlight>
                          <a:srgbClr val="FFF8E5"/>
                        </a:highlight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29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0070C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30</a:t>
                      </a:r>
                      <a:endParaRPr kumimoji="1" lang="ja-JP" altLang="en-US" sz="2000" b="0" dirty="0">
                        <a:solidFill>
                          <a:srgbClr val="0070C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31</a:t>
                      </a:r>
                      <a:endParaRPr kumimoji="1" lang="ja-JP" altLang="en-US" sz="2000" b="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409830"/>
                  </a:ext>
                </a:extLst>
              </a:tr>
              <a:tr h="1033087"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63334"/>
                  </a:ext>
                </a:extLst>
              </a:tr>
            </a:tbl>
          </a:graphicData>
        </a:graphic>
      </p:graphicFrame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5B4EF36D-89C2-05EB-F7ED-6F395FB05C7F}"/>
              </a:ext>
            </a:extLst>
          </p:cNvPr>
          <p:cNvCxnSpPr>
            <a:cxnSpLocks/>
          </p:cNvCxnSpPr>
          <p:nvPr/>
        </p:nvCxnSpPr>
        <p:spPr>
          <a:xfrm>
            <a:off x="1719944" y="998994"/>
            <a:ext cx="9361712" cy="0"/>
          </a:xfrm>
          <a:prstGeom prst="line">
            <a:avLst/>
          </a:prstGeom>
          <a:ln w="2222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69CB2DA-F9C7-748A-EBC1-EBD8731A175B}"/>
              </a:ext>
            </a:extLst>
          </p:cNvPr>
          <p:cNvGrpSpPr/>
          <p:nvPr/>
        </p:nvGrpSpPr>
        <p:grpSpPr>
          <a:xfrm>
            <a:off x="1724026" y="192592"/>
            <a:ext cx="1487387" cy="1055412"/>
            <a:chOff x="3905307" y="3919521"/>
            <a:chExt cx="16498307" cy="105541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FABDF42-6567-5B26-549D-A8627C8EA25E}"/>
                </a:ext>
              </a:extLst>
            </p:cNvPr>
            <p:cNvSpPr txBox="1"/>
            <p:nvPr/>
          </p:nvSpPr>
          <p:spPr>
            <a:xfrm>
              <a:off x="4243019" y="3919521"/>
              <a:ext cx="16160595" cy="1015663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>
              <a:spAutoFit/>
            </a:bodyPr>
            <a:lstStyle/>
            <a:p>
              <a:pPr algn="dist"/>
              <a:r>
                <a:rPr kumimoji="1" lang="en-US" altLang="ja-JP" sz="6000" b="1" dirty="0">
                  <a:ln w="254000">
                    <a:solidFill>
                      <a:schemeClr val="bg1"/>
                    </a:solidFill>
                  </a:ln>
                  <a:solidFill>
                    <a:schemeClr val="bg1"/>
                  </a:solidFill>
                  <a:effectLst>
                    <a:outerShdw blurRad="114300" dist="50800" dir="5400000" algn="ctr" rotWithShape="0">
                      <a:srgbClr val="FFC000">
                        <a:alpha val="88000"/>
                      </a:srgbClr>
                    </a:outerShdw>
                  </a:effectLst>
                  <a:latin typeface="RocknRoll One" panose="02020900000000000000" pitchFamily="18" charset="-128"/>
                  <a:ea typeface="RocknRoll One" panose="02020900000000000000" pitchFamily="18" charset="-128"/>
                </a:rPr>
                <a:t>5</a:t>
              </a:r>
              <a:r>
                <a:rPr kumimoji="1" lang="ja-JP" altLang="en-US" sz="6000" b="1" dirty="0">
                  <a:ln w="254000">
                    <a:solidFill>
                      <a:schemeClr val="bg1"/>
                    </a:solidFill>
                  </a:ln>
                  <a:solidFill>
                    <a:schemeClr val="bg1"/>
                  </a:solidFill>
                  <a:effectLst>
                    <a:outerShdw blurRad="114300" dist="50800" dir="5400000" algn="ctr" rotWithShape="0">
                      <a:srgbClr val="FFC000">
                        <a:alpha val="88000"/>
                      </a:srgbClr>
                    </a:outerShdw>
                  </a:effectLst>
                  <a:latin typeface="RocknRoll One" panose="02020900000000000000" pitchFamily="18" charset="-128"/>
                  <a:ea typeface="RocknRoll One" panose="02020900000000000000" pitchFamily="18" charset="-128"/>
                </a:rPr>
                <a:t>月</a:t>
              </a:r>
              <a:endParaRPr kumimoji="1" lang="en-US" altLang="ja-JP" sz="6000" b="1" dirty="0">
                <a:ln w="2540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14300" dist="50800" dir="5400000" algn="ctr" rotWithShape="0">
                    <a:srgbClr val="FFC000">
                      <a:alpha val="88000"/>
                    </a:srgbClr>
                  </a:outerShdw>
                </a:effectLst>
                <a:latin typeface="RocknRoll One" panose="02020900000000000000" pitchFamily="18" charset="-128"/>
                <a:ea typeface="RocknRoll One" panose="02020900000000000000" pitchFamily="18" charset="-128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45F671A-4AA1-C415-2C23-06BC0CF8EE8D}"/>
                </a:ext>
              </a:extLst>
            </p:cNvPr>
            <p:cNvSpPr txBox="1"/>
            <p:nvPr/>
          </p:nvSpPr>
          <p:spPr>
            <a:xfrm>
              <a:off x="3905307" y="3959270"/>
              <a:ext cx="16377469" cy="1015663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txBody>
            <a:bodyPr vert="horz" wrap="square">
              <a:spAutoFit/>
            </a:bodyPr>
            <a:lstStyle/>
            <a:p>
              <a:pPr algn="dist"/>
              <a:r>
                <a:rPr kumimoji="1" lang="en-US" altLang="ja-JP" sz="6000" b="1" dirty="0">
                  <a:solidFill>
                    <a:srgbClr val="00B050"/>
                  </a:solidFill>
                  <a:effectLst>
                    <a:outerShdw blurRad="114300" dist="50800" dir="5400000" algn="ctr" rotWithShape="0">
                      <a:srgbClr val="FFC000">
                        <a:alpha val="88000"/>
                      </a:srgbClr>
                    </a:outerShdw>
                  </a:effectLst>
                  <a:latin typeface="RocknRoll One" panose="02020900000000000000" pitchFamily="18" charset="-128"/>
                  <a:ea typeface="RocknRoll One" panose="02020900000000000000" pitchFamily="18" charset="-128"/>
                </a:rPr>
                <a:t>5</a:t>
              </a:r>
              <a:r>
                <a:rPr kumimoji="1" lang="ja-JP" altLang="en-US" sz="6000" b="1" dirty="0">
                  <a:solidFill>
                    <a:srgbClr val="00B050"/>
                  </a:solidFill>
                  <a:effectLst>
                    <a:outerShdw blurRad="114300" dist="50800" dir="5400000" algn="ctr" rotWithShape="0">
                      <a:srgbClr val="FFC000">
                        <a:alpha val="88000"/>
                      </a:srgbClr>
                    </a:outerShdw>
                  </a:effectLst>
                  <a:latin typeface="RocknRoll One" panose="02020900000000000000" pitchFamily="18" charset="-128"/>
                  <a:ea typeface="RocknRoll One" panose="02020900000000000000" pitchFamily="18" charset="-128"/>
                </a:rPr>
                <a:t>月</a:t>
              </a:r>
              <a:endParaRPr kumimoji="1" lang="en-US" altLang="ja-JP" sz="6000" b="1" dirty="0">
                <a:solidFill>
                  <a:srgbClr val="00B050"/>
                </a:solidFill>
                <a:effectLst>
                  <a:outerShdw blurRad="114300" dist="50800" dir="5400000" algn="ctr" rotWithShape="0">
                    <a:srgbClr val="FFC000">
                      <a:alpha val="88000"/>
                    </a:srgbClr>
                  </a:outerShdw>
                </a:effectLst>
                <a:latin typeface="RocknRoll One" panose="02020900000000000000" pitchFamily="18" charset="-128"/>
                <a:ea typeface="RocknRoll One" panose="02020900000000000000" pitchFamily="18" charset="-128"/>
              </a:endParaRP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59DE10A-1D54-A79D-46BD-8585ADEE083C}"/>
              </a:ext>
            </a:extLst>
          </p:cNvPr>
          <p:cNvSpPr txBox="1"/>
          <p:nvPr/>
        </p:nvSpPr>
        <p:spPr>
          <a:xfrm>
            <a:off x="3151657" y="436631"/>
            <a:ext cx="7583702" cy="646331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alpha val="29000"/>
              </a:schemeClr>
            </a:outerShdw>
          </a:effectLst>
        </p:spPr>
        <p:txBody>
          <a:bodyPr vert="horz" wrap="square">
            <a:spAutoFit/>
          </a:bodyPr>
          <a:lstStyle/>
          <a:p>
            <a:r>
              <a:rPr kumimoji="1" lang="ja-JP" altLang="en-US" sz="3600" b="1" spc="-300" dirty="0">
                <a:solidFill>
                  <a:srgbClr val="00B050"/>
                </a:solidFill>
                <a:effectLst>
                  <a:outerShdw blurRad="38100" dist="38100" dir="2700000" algn="tl">
                    <a:srgbClr val="FFC000">
                      <a:alpha val="4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オンラインアクティビティ イベント表</a:t>
            </a:r>
            <a:endParaRPr kumimoji="1" lang="en-US" altLang="ja-JP" sz="3600" b="1" spc="-300" dirty="0">
              <a:solidFill>
                <a:srgbClr val="00B050"/>
              </a:solidFill>
              <a:effectLst>
                <a:outerShdw blurRad="38100" dist="38100" dir="2700000" algn="tl">
                  <a:srgbClr val="FFC000">
                    <a:alpha val="4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E8FFDF74-CA02-A337-5C03-A1E81C9FF1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13961">
            <a:off x="10461334" y="98396"/>
            <a:ext cx="1042117" cy="1042117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E8B1F8A-CBA4-B9B1-92FC-26360931A7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61408">
            <a:off x="11312074" y="512841"/>
            <a:ext cx="801327" cy="80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33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DEC32-A7E4-45A4-3532-40FD185D7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9460668-7898-926B-48D4-E29C7AD3AA75}"/>
              </a:ext>
            </a:extLst>
          </p:cNvPr>
          <p:cNvSpPr/>
          <p:nvPr/>
        </p:nvSpPr>
        <p:spPr>
          <a:xfrm>
            <a:off x="-18288" y="0"/>
            <a:ext cx="12819888" cy="9778100"/>
          </a:xfrm>
          <a:prstGeom prst="rect">
            <a:avLst/>
          </a:prstGeom>
          <a:solidFill>
            <a:srgbClr val="FFF8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9AF8F1C-4CA3-9FC8-CDDE-0D9D0210DC65}"/>
              </a:ext>
            </a:extLst>
          </p:cNvPr>
          <p:cNvSpPr/>
          <p:nvPr/>
        </p:nvSpPr>
        <p:spPr>
          <a:xfrm>
            <a:off x="-9144" y="19122"/>
            <a:ext cx="12801600" cy="9739855"/>
          </a:xfrm>
          <a:prstGeom prst="rect">
            <a:avLst/>
          </a:prstGeom>
          <a:solidFill>
            <a:schemeClr val="bg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ED81CE31-C2B2-A6AC-EAE5-63B8AE8C45C0}"/>
              </a:ext>
            </a:extLst>
          </p:cNvPr>
          <p:cNvCxnSpPr>
            <a:cxnSpLocks/>
          </p:cNvCxnSpPr>
          <p:nvPr/>
        </p:nvCxnSpPr>
        <p:spPr>
          <a:xfrm>
            <a:off x="1966371" y="875746"/>
            <a:ext cx="8525166" cy="0"/>
          </a:xfrm>
          <a:prstGeom prst="line">
            <a:avLst/>
          </a:prstGeom>
          <a:ln w="2222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字幕 20">
            <a:extLst>
              <a:ext uri="{FF2B5EF4-FFF2-40B4-BE49-F238E27FC236}">
                <a16:creationId xmlns:a16="http://schemas.microsoft.com/office/drawing/2014/main" id="{8178A64B-25B5-B8BE-E6BD-C976E3D5E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7271" y="4906926"/>
            <a:ext cx="9601200" cy="2318067"/>
          </a:xfrm>
        </p:spPr>
        <p:txBody>
          <a:bodyPr/>
          <a:lstStyle/>
          <a:p>
            <a:endParaRPr kumimoji="1" lang="ja-JP" altLang="en-US"/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9D65B7B1-1603-5803-290B-992882F92F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883" y="8313446"/>
            <a:ext cx="842200" cy="842200"/>
          </a:xfrm>
          <a:prstGeom prst="rect">
            <a:avLst/>
          </a:prstGeom>
        </p:spPr>
      </p:pic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985083B4-6D86-0AC0-C560-6C4D23C64B50}"/>
              </a:ext>
            </a:extLst>
          </p:cNvPr>
          <p:cNvCxnSpPr>
            <a:cxnSpLocks/>
          </p:cNvCxnSpPr>
          <p:nvPr/>
        </p:nvCxnSpPr>
        <p:spPr>
          <a:xfrm>
            <a:off x="1745344" y="951750"/>
            <a:ext cx="9372539" cy="0"/>
          </a:xfrm>
          <a:prstGeom prst="line">
            <a:avLst/>
          </a:prstGeom>
          <a:ln w="2222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B1A71064-6F73-3187-FBC7-7D3822920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0" r="4545"/>
          <a:stretch/>
        </p:blipFill>
        <p:spPr>
          <a:xfrm>
            <a:off x="-27433" y="-51045"/>
            <a:ext cx="12829033" cy="9915941"/>
          </a:xfrm>
          <a:prstGeom prst="rect">
            <a:avLst/>
          </a:prstGeom>
        </p:spPr>
      </p:pic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475CB27C-888F-3FC2-0E2F-A93C5861C9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826833"/>
              </p:ext>
            </p:extLst>
          </p:nvPr>
        </p:nvGraphicFramePr>
        <p:xfrm>
          <a:off x="345946" y="1335933"/>
          <a:ext cx="12082273" cy="796297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26039">
                  <a:extLst>
                    <a:ext uri="{9D8B030D-6E8A-4147-A177-3AD203B41FA5}">
                      <a16:colId xmlns:a16="http://schemas.microsoft.com/office/drawing/2014/main" val="1219657832"/>
                    </a:ext>
                  </a:extLst>
                </a:gridCol>
                <a:gridCol w="1726039">
                  <a:extLst>
                    <a:ext uri="{9D8B030D-6E8A-4147-A177-3AD203B41FA5}">
                      <a16:colId xmlns:a16="http://schemas.microsoft.com/office/drawing/2014/main" val="3041493590"/>
                    </a:ext>
                  </a:extLst>
                </a:gridCol>
                <a:gridCol w="1726039">
                  <a:extLst>
                    <a:ext uri="{9D8B030D-6E8A-4147-A177-3AD203B41FA5}">
                      <a16:colId xmlns:a16="http://schemas.microsoft.com/office/drawing/2014/main" val="1015142249"/>
                    </a:ext>
                  </a:extLst>
                </a:gridCol>
                <a:gridCol w="1726039">
                  <a:extLst>
                    <a:ext uri="{9D8B030D-6E8A-4147-A177-3AD203B41FA5}">
                      <a16:colId xmlns:a16="http://schemas.microsoft.com/office/drawing/2014/main" val="3499991503"/>
                    </a:ext>
                  </a:extLst>
                </a:gridCol>
                <a:gridCol w="1726039">
                  <a:extLst>
                    <a:ext uri="{9D8B030D-6E8A-4147-A177-3AD203B41FA5}">
                      <a16:colId xmlns:a16="http://schemas.microsoft.com/office/drawing/2014/main" val="3482904780"/>
                    </a:ext>
                  </a:extLst>
                </a:gridCol>
                <a:gridCol w="1726039">
                  <a:extLst>
                    <a:ext uri="{9D8B030D-6E8A-4147-A177-3AD203B41FA5}">
                      <a16:colId xmlns:a16="http://schemas.microsoft.com/office/drawing/2014/main" val="3161893119"/>
                    </a:ext>
                  </a:extLst>
                </a:gridCol>
                <a:gridCol w="1726039">
                  <a:extLst>
                    <a:ext uri="{9D8B030D-6E8A-4147-A177-3AD203B41FA5}">
                      <a16:colId xmlns:a16="http://schemas.microsoft.com/office/drawing/2014/main" val="513401755"/>
                    </a:ext>
                  </a:extLst>
                </a:gridCol>
              </a:tblGrid>
              <a:tr h="4652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火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水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金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土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284990"/>
                  </a:ext>
                </a:extLst>
              </a:tr>
              <a:tr h="4687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931623"/>
                  </a:ext>
                </a:extLst>
              </a:tr>
              <a:tr h="1023257"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bg1">
                            <a:lumMod val="85000"/>
                          </a:schemeClr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381099"/>
                  </a:ext>
                </a:extLst>
              </a:tr>
              <a:tr h="4687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9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10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11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12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0070C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14</a:t>
                      </a:r>
                      <a:endParaRPr kumimoji="1" lang="ja-JP" altLang="en-US" sz="2000" b="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528340"/>
                  </a:ext>
                </a:extLst>
              </a:tr>
              <a:tr h="1023257"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686936"/>
                  </a:ext>
                </a:extLst>
              </a:tr>
              <a:tr h="4687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15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16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17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19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0070C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20</a:t>
                      </a:r>
                      <a:endParaRPr kumimoji="1" lang="ja-JP" altLang="en-US" sz="2000" b="0" dirty="0">
                        <a:solidFill>
                          <a:srgbClr val="0070C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55792"/>
                  </a:ext>
                </a:extLst>
              </a:tr>
              <a:tr h="1023257"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272513"/>
                  </a:ext>
                </a:extLst>
              </a:tr>
              <a:tr h="4687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22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23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24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25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26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27</a:t>
                      </a:r>
                      <a:endParaRPr kumimoji="1" lang="ja-JP" altLang="en-US" sz="2000" b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28</a:t>
                      </a:r>
                      <a:endParaRPr kumimoji="1" lang="ja-JP" altLang="en-US" sz="2000" b="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985661"/>
                  </a:ext>
                </a:extLst>
              </a:tr>
              <a:tr h="1023257"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306400"/>
                  </a:ext>
                </a:extLst>
              </a:tr>
              <a:tr h="506420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29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30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409830"/>
                  </a:ext>
                </a:extLst>
              </a:tr>
              <a:tr h="1023257"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63334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E5012D0-B489-BF9F-2EA8-DBA21263633E}"/>
              </a:ext>
            </a:extLst>
          </p:cNvPr>
          <p:cNvSpPr txBox="1"/>
          <p:nvPr/>
        </p:nvSpPr>
        <p:spPr>
          <a:xfrm>
            <a:off x="3190372" y="498935"/>
            <a:ext cx="7583702" cy="646331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alpha val="29000"/>
              </a:schemeClr>
            </a:outerShdw>
          </a:effectLst>
        </p:spPr>
        <p:txBody>
          <a:bodyPr vert="horz" wrap="square">
            <a:spAutoFit/>
          </a:bodyPr>
          <a:lstStyle/>
          <a:p>
            <a:r>
              <a:rPr kumimoji="1" lang="ja-JP" altLang="en-US" sz="3600" b="1" spc="-300" dirty="0">
                <a:solidFill>
                  <a:srgbClr val="0070C0"/>
                </a:solidFill>
                <a:effectLst>
                  <a:outerShdw blurRad="1270000" dist="50800" dir="2700000" algn="tl">
                    <a:srgbClr val="FFC000">
                      <a:alpha val="4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オンラインアクティビティ イベント表</a:t>
            </a:r>
            <a:endParaRPr kumimoji="1" lang="en-US" altLang="ja-JP" sz="3600" b="1" spc="-300" dirty="0">
              <a:solidFill>
                <a:srgbClr val="0070C0"/>
              </a:solidFill>
              <a:effectLst>
                <a:outerShdw blurRad="1270000" dist="50800" dir="2700000" algn="tl">
                  <a:srgbClr val="FFC000">
                    <a:alpha val="4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BB36ED9-6AD7-280A-9B25-D5F4C47671CC}"/>
              </a:ext>
            </a:extLst>
          </p:cNvPr>
          <p:cNvGrpSpPr/>
          <p:nvPr/>
        </p:nvGrpSpPr>
        <p:grpSpPr>
          <a:xfrm>
            <a:off x="1741939" y="226140"/>
            <a:ext cx="2336035" cy="1052058"/>
            <a:chOff x="3565566" y="3887659"/>
            <a:chExt cx="25911633" cy="105205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F6620F3-2169-D89F-DA53-5CD706B28FD1}"/>
                </a:ext>
              </a:extLst>
            </p:cNvPr>
            <p:cNvSpPr txBox="1"/>
            <p:nvPr/>
          </p:nvSpPr>
          <p:spPr>
            <a:xfrm>
              <a:off x="3565566" y="3887659"/>
              <a:ext cx="22338310" cy="1015663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>
              <a:spAutoFit/>
            </a:bodyPr>
            <a:lstStyle/>
            <a:p>
              <a:pPr algn="just"/>
              <a:r>
                <a:rPr kumimoji="1" lang="en-US" altLang="ja-JP" sz="6000" b="1" dirty="0">
                  <a:ln w="254000">
                    <a:solidFill>
                      <a:schemeClr val="bg1"/>
                    </a:solidFill>
                  </a:ln>
                  <a:solidFill>
                    <a:schemeClr val="bg1"/>
                  </a:solidFill>
                  <a:effectLst>
                    <a:outerShdw blurRad="114300" dist="50800" dir="5400000" algn="ctr" rotWithShape="0">
                      <a:srgbClr val="FFC000">
                        <a:alpha val="88000"/>
                      </a:srgbClr>
                    </a:outerShdw>
                  </a:effectLst>
                  <a:latin typeface="RocknRoll One" panose="02020900000000000000" pitchFamily="18" charset="-128"/>
                  <a:ea typeface="RocknRoll One" panose="02020900000000000000" pitchFamily="18" charset="-128"/>
                </a:rPr>
                <a:t>6</a:t>
              </a:r>
              <a:r>
                <a:rPr kumimoji="1" lang="ja-JP" altLang="en-US" sz="6000" b="1" dirty="0">
                  <a:ln w="254000">
                    <a:solidFill>
                      <a:schemeClr val="bg1"/>
                    </a:solidFill>
                  </a:ln>
                  <a:solidFill>
                    <a:schemeClr val="bg1"/>
                  </a:solidFill>
                  <a:effectLst>
                    <a:outerShdw blurRad="114300" dist="50800" dir="5400000" algn="ctr" rotWithShape="0">
                      <a:srgbClr val="FFC000">
                        <a:alpha val="88000"/>
                      </a:srgbClr>
                    </a:outerShdw>
                  </a:effectLst>
                  <a:latin typeface="RocknRoll One" panose="02020900000000000000" pitchFamily="18" charset="-128"/>
                  <a:ea typeface="RocknRoll One" panose="02020900000000000000" pitchFamily="18" charset="-128"/>
                </a:rPr>
                <a:t>月</a:t>
              </a:r>
              <a:endParaRPr kumimoji="1" lang="en-US" altLang="ja-JP" sz="6000" b="1" dirty="0">
                <a:ln w="2540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114300" dist="50800" dir="5400000" algn="ctr" rotWithShape="0">
                    <a:srgbClr val="FFC000">
                      <a:alpha val="88000"/>
                    </a:srgbClr>
                  </a:outerShdw>
                </a:effectLst>
                <a:latin typeface="RocknRoll One" panose="02020900000000000000" pitchFamily="18" charset="-128"/>
                <a:ea typeface="RocknRoll One" panose="02020900000000000000" pitchFamily="18" charset="-128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4801A97F-2EA1-A2C4-0055-DDD1ACE73DBE}"/>
                </a:ext>
              </a:extLst>
            </p:cNvPr>
            <p:cNvSpPr txBox="1"/>
            <p:nvPr/>
          </p:nvSpPr>
          <p:spPr>
            <a:xfrm>
              <a:off x="3797780" y="3924054"/>
              <a:ext cx="25679419" cy="1015663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txBody>
            <a:bodyPr vert="horz" wrap="square">
              <a:spAutoFit/>
            </a:bodyPr>
            <a:lstStyle/>
            <a:p>
              <a:pPr algn="just"/>
              <a:r>
                <a:rPr kumimoji="1" lang="en-US" altLang="ja-JP" sz="6000" b="1" dirty="0">
                  <a:solidFill>
                    <a:srgbClr val="0070C0"/>
                  </a:solidFill>
                  <a:effectLst>
                    <a:outerShdw blurRad="114300" dist="50800" dir="5400000" algn="ctr" rotWithShape="0">
                      <a:srgbClr val="FFC000">
                        <a:alpha val="88000"/>
                      </a:srgbClr>
                    </a:outerShdw>
                  </a:effectLst>
                  <a:latin typeface="RocknRoll One" panose="02020900000000000000" pitchFamily="18" charset="-128"/>
                  <a:ea typeface="RocknRoll One" panose="02020900000000000000" pitchFamily="18" charset="-128"/>
                </a:rPr>
                <a:t>6</a:t>
              </a:r>
              <a:r>
                <a:rPr kumimoji="1" lang="ja-JP" altLang="en-US" sz="6000" b="1" dirty="0">
                  <a:solidFill>
                    <a:srgbClr val="0070C0"/>
                  </a:solidFill>
                  <a:effectLst>
                    <a:outerShdw blurRad="114300" dist="50800" dir="5400000" algn="ctr" rotWithShape="0">
                      <a:srgbClr val="FFC000">
                        <a:alpha val="88000"/>
                      </a:srgbClr>
                    </a:outerShdw>
                  </a:effectLst>
                  <a:latin typeface="RocknRoll One" panose="02020900000000000000" pitchFamily="18" charset="-128"/>
                  <a:ea typeface="RocknRoll One" panose="02020900000000000000" pitchFamily="18" charset="-128"/>
                </a:rPr>
                <a:t>月</a:t>
              </a:r>
              <a:endParaRPr kumimoji="1" lang="en-US" altLang="ja-JP" sz="6000" b="1" dirty="0">
                <a:solidFill>
                  <a:srgbClr val="0070C0"/>
                </a:solidFill>
                <a:effectLst>
                  <a:outerShdw blurRad="114300" dist="50800" dir="5400000" algn="ctr" rotWithShape="0">
                    <a:srgbClr val="FFC000">
                      <a:alpha val="88000"/>
                    </a:srgbClr>
                  </a:outerShdw>
                </a:effectLst>
                <a:latin typeface="RocknRoll One" panose="02020900000000000000" pitchFamily="18" charset="-128"/>
                <a:ea typeface="RocknRoll One" panose="02020900000000000000" pitchFamily="18" charset="-128"/>
              </a:endParaRPr>
            </a:p>
          </p:txBody>
        </p:sp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C8597FF4-69D1-22F5-C09E-172E95E8B9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1888">
            <a:off x="493620" y="232241"/>
            <a:ext cx="1023851" cy="90465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05BF4D7-45B3-1708-1B08-9421F94132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9619">
            <a:off x="10953263" y="258245"/>
            <a:ext cx="828855" cy="77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50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1846</TotalTime>
  <Words>96</Words>
  <Application>Microsoft Office PowerPoint</Application>
  <PresentationFormat>A3 297x420 mm</PresentationFormat>
  <Paragraphs>90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HGS創英角ｺﾞｼｯｸUB</vt:lpstr>
      <vt:lpstr>RocknRoll One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川口 徹也</dc:creator>
  <cp:lastModifiedBy>齋藤 芙美</cp:lastModifiedBy>
  <cp:revision>74</cp:revision>
  <cp:lastPrinted>2024-02-23T07:23:01Z</cp:lastPrinted>
  <dcterms:created xsi:type="dcterms:W3CDTF">2023-02-28T07:47:39Z</dcterms:created>
  <dcterms:modified xsi:type="dcterms:W3CDTF">2026-04-30T00:47:17Z</dcterms:modified>
</cp:coreProperties>
</file>