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68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CCFFCC"/>
    <a:srgbClr val="FFCCFF"/>
    <a:srgbClr val="0070C0"/>
    <a:srgbClr val="CC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635" y="53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undo custSel modSld">
      <pc:chgData name="シニアコミュニケーション事業部" userId="cd653e3e-f57e-4eb0-8866-5993409b02ad" providerId="ADAL" clId="{AF455ABB-F588-46AB-82FE-CE2AE4D19A58}" dt="2026-04-30T07:56:33.576" v="63" actId="20577"/>
      <pc:docMkLst>
        <pc:docMk/>
      </pc:docMkLst>
      <pc:sldChg chg="addSp delSp modSp mod">
        <pc:chgData name="シニアコミュニケーション事業部" userId="cd653e3e-f57e-4eb0-8866-5993409b02ad" providerId="ADAL" clId="{AF455ABB-F588-46AB-82FE-CE2AE4D19A58}" dt="2026-04-30T07:56:33.576" v="63" actId="20577"/>
        <pc:sldMkLst>
          <pc:docMk/>
          <pc:sldMk cId="89545559" sldId="268"/>
        </pc:sldMkLst>
        <pc:spChg chg="mod">
          <ac:chgData name="シニアコミュニケーション事業部" userId="cd653e3e-f57e-4eb0-8866-5993409b02ad" providerId="ADAL" clId="{AF455ABB-F588-46AB-82FE-CE2AE4D19A58}" dt="2026-04-30T07:56:33.576" v="63" actId="20577"/>
          <ac:spMkLst>
            <pc:docMk/>
            <pc:sldMk cId="89545559" sldId="268"/>
            <ac:spMk id="30" creationId="{5326D96B-2D47-45A9-9206-54E4F295372F}"/>
          </ac:spMkLst>
        </pc:spChg>
        <pc:spChg chg="mod topLvl">
          <ac:chgData name="シニアコミュニケーション事業部" userId="cd653e3e-f57e-4eb0-8866-5993409b02ad" providerId="ADAL" clId="{AF455ABB-F588-46AB-82FE-CE2AE4D19A58}" dt="2026-04-23T07:52:03.246" v="28" actId="165"/>
          <ac:spMkLst>
            <pc:docMk/>
            <pc:sldMk cId="89545559" sldId="268"/>
            <ac:spMk id="2048" creationId="{03A041F4-B7B6-82FE-71BB-270AF48DAFFA}"/>
          </ac:spMkLst>
        </pc:spChg>
        <pc:spChg chg="mod topLvl">
          <ac:chgData name="シニアコミュニケーション事業部" userId="cd653e3e-f57e-4eb0-8866-5993409b02ad" providerId="ADAL" clId="{AF455ABB-F588-46AB-82FE-CE2AE4D19A58}" dt="2026-04-23T07:54:03.321" v="51" actId="20577"/>
          <ac:spMkLst>
            <pc:docMk/>
            <pc:sldMk cId="89545559" sldId="268"/>
            <ac:spMk id="2054" creationId="{D1361434-4746-F9A9-43FC-1804237AE3D1}"/>
          </ac:spMkLst>
        </pc:spChg>
        <pc:spChg chg="mod topLvl">
          <ac:chgData name="シニアコミュニケーション事業部" userId="cd653e3e-f57e-4eb0-8866-5993409b02ad" providerId="ADAL" clId="{AF455ABB-F588-46AB-82FE-CE2AE4D19A58}" dt="2026-04-23T07:52:03.246" v="28" actId="165"/>
          <ac:spMkLst>
            <pc:docMk/>
            <pc:sldMk cId="89545559" sldId="268"/>
            <ac:spMk id="2059" creationId="{F8E317AC-586B-6B48-67B4-8F8091D178FD}"/>
          </ac:spMkLst>
        </pc:spChg>
        <pc:spChg chg="mod topLvl">
          <ac:chgData name="シニアコミュニケーション事業部" userId="cd653e3e-f57e-4eb0-8866-5993409b02ad" providerId="ADAL" clId="{AF455ABB-F588-46AB-82FE-CE2AE4D19A58}" dt="2026-04-23T07:52:03.246" v="28" actId="165"/>
          <ac:spMkLst>
            <pc:docMk/>
            <pc:sldMk cId="89545559" sldId="268"/>
            <ac:spMk id="2061" creationId="{4E45E1C9-3EE3-75DA-42D5-2C8D6962FE0A}"/>
          </ac:spMkLst>
        </pc:spChg>
        <pc:spChg chg="mod topLvl">
          <ac:chgData name="シニアコミュニケーション事業部" userId="cd653e3e-f57e-4eb0-8866-5993409b02ad" providerId="ADAL" clId="{AF455ABB-F588-46AB-82FE-CE2AE4D19A58}" dt="2026-04-23T07:53:34.560" v="44" actId="20577"/>
          <ac:spMkLst>
            <pc:docMk/>
            <pc:sldMk cId="89545559" sldId="268"/>
            <ac:spMk id="2064" creationId="{0E10EE00-FBA5-DB8F-6E52-98404A1C0F58}"/>
          </ac:spMkLst>
        </pc:spChg>
        <pc:spChg chg="mod topLvl">
          <ac:chgData name="シニアコミュニケーション事業部" userId="cd653e3e-f57e-4eb0-8866-5993409b02ad" providerId="ADAL" clId="{AF455ABB-F588-46AB-82FE-CE2AE4D19A58}" dt="2026-04-23T07:54:26.541" v="58" actId="20577"/>
          <ac:spMkLst>
            <pc:docMk/>
            <pc:sldMk cId="89545559" sldId="268"/>
            <ac:spMk id="2065" creationId="{6F12F469-CAA1-29BB-62EA-1357146ABCE5}"/>
          </ac:spMkLst>
        </pc:spChg>
        <pc:spChg chg="mod">
          <ac:chgData name="シニアコミュニケーション事業部" userId="cd653e3e-f57e-4eb0-8866-5993409b02ad" providerId="ADAL" clId="{AF455ABB-F588-46AB-82FE-CE2AE4D19A58}" dt="2026-04-23T07:52:03.246" v="28" actId="165"/>
          <ac:spMkLst>
            <pc:docMk/>
            <pc:sldMk cId="89545559" sldId="268"/>
            <ac:spMk id="2067" creationId="{AF471B44-BA7A-F40A-869B-5D089320515F}"/>
          </ac:spMkLst>
        </pc:spChg>
        <pc:spChg chg="mod">
          <ac:chgData name="シニアコミュニケーション事業部" userId="cd653e3e-f57e-4eb0-8866-5993409b02ad" providerId="ADAL" clId="{AF455ABB-F588-46AB-82FE-CE2AE4D19A58}" dt="2026-04-23T07:52:03.246" v="28" actId="165"/>
          <ac:spMkLst>
            <pc:docMk/>
            <pc:sldMk cId="89545559" sldId="268"/>
            <ac:spMk id="2069" creationId="{87D5573D-4F7E-C139-6739-F16CC518BA52}"/>
          </ac:spMkLst>
        </pc:spChg>
        <pc:spChg chg="mod">
          <ac:chgData name="シニアコミュニケーション事業部" userId="cd653e3e-f57e-4eb0-8866-5993409b02ad" providerId="ADAL" clId="{AF455ABB-F588-46AB-82FE-CE2AE4D19A58}" dt="2026-04-23T07:52:03.246" v="28" actId="165"/>
          <ac:spMkLst>
            <pc:docMk/>
            <pc:sldMk cId="89545559" sldId="268"/>
            <ac:spMk id="2071" creationId="{5BB1567A-A81E-9C9E-53BF-EBA50AE74C0F}"/>
          </ac:spMkLst>
        </pc:spChg>
        <pc:spChg chg="mod">
          <ac:chgData name="シニアコミュニケーション事業部" userId="cd653e3e-f57e-4eb0-8866-5993409b02ad" providerId="ADAL" clId="{AF455ABB-F588-46AB-82FE-CE2AE4D19A58}" dt="2026-04-23T07:52:03.246" v="28" actId="165"/>
          <ac:spMkLst>
            <pc:docMk/>
            <pc:sldMk cId="89545559" sldId="268"/>
            <ac:spMk id="2073" creationId="{EBB90FCA-FA41-818D-0931-D7D979A776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5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326D96B-2D47-45A9-9206-54E4F295372F}"/>
              </a:ext>
            </a:extLst>
          </p:cNvPr>
          <p:cNvSpPr/>
          <p:nvPr/>
        </p:nvSpPr>
        <p:spPr>
          <a:xfrm>
            <a:off x="1" y="8285590"/>
            <a:ext cx="6857999" cy="16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開催日時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2026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7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30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(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木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)</a:t>
            </a:r>
            <a:endParaRPr lang="en-US" altLang="ja-JP" sz="3200" b="1" dirty="0">
              <a:ln w="0"/>
              <a:solidFill>
                <a:schemeClr val="tx1"/>
              </a:solidFill>
              <a:latin typeface="UD デジタル 教科書体 NP-B"/>
              <a:ea typeface="UD デジタル 教科書体 NP-B"/>
            </a:endParaRP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時</a:t>
            </a:r>
            <a:endParaRPr kumimoji="1" lang="en-US" altLang="zh-TW" sz="2800" b="1" dirty="0">
              <a:ln w="0"/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050" name="Picture 2" descr="コリスライブ | シニア向けオンラインレク">
            <a:extLst>
              <a:ext uri="{FF2B5EF4-FFF2-40B4-BE49-F238E27FC236}">
                <a16:creationId xmlns:a16="http://schemas.microsoft.com/office/drawing/2014/main" id="{1CED86A6-1DAC-4C68-81B0-1C0318F2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04" y="9508176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CC59E9B-6DD7-C8CB-460B-1F018E3231C9}"/>
              </a:ext>
            </a:extLst>
          </p:cNvPr>
          <p:cNvSpPr txBox="1"/>
          <p:nvPr/>
        </p:nvSpPr>
        <p:spPr>
          <a:xfrm>
            <a:off x="5363301" y="-2392693"/>
            <a:ext cx="461665" cy="73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 w="127000">
                  <a:noFill/>
                </a:ln>
                <a:gradFill flip="none" rotWithShape="1">
                  <a:gsLst>
                    <a:gs pos="0">
                      <a:srgbClr val="F2E86A"/>
                    </a:gs>
                    <a:gs pos="54000">
                      <a:srgbClr val="D2A213"/>
                    </a:gs>
                    <a:gs pos="100000">
                      <a:srgbClr val="F2E86A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金賞</a:t>
            </a:r>
          </a:p>
        </p:txBody>
      </p:sp>
      <p:pic>
        <p:nvPicPr>
          <p:cNvPr id="13" name="Picture 2" descr="和紙">
            <a:extLst>
              <a:ext uri="{FF2B5EF4-FFF2-40B4-BE49-F238E27FC236}">
                <a16:creationId xmlns:a16="http://schemas.microsoft.com/office/drawing/2014/main" id="{F6DD1988-12F3-C641-0DD5-9A0687479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7"/>
          <a:stretch/>
        </p:blipFill>
        <p:spPr bwMode="auto">
          <a:xfrm>
            <a:off x="0" y="0"/>
            <a:ext cx="6858000" cy="82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正方形/長方形 2047">
            <a:extLst>
              <a:ext uri="{FF2B5EF4-FFF2-40B4-BE49-F238E27FC236}">
                <a16:creationId xmlns:a16="http://schemas.microsoft.com/office/drawing/2014/main" id="{03A041F4-B7B6-82FE-71BB-270AF48DAFFA}"/>
              </a:ext>
            </a:extLst>
          </p:cNvPr>
          <p:cNvSpPr/>
          <p:nvPr/>
        </p:nvSpPr>
        <p:spPr>
          <a:xfrm>
            <a:off x="250783" y="163649"/>
            <a:ext cx="6364796" cy="794680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2049" name="グループ化 2048">
            <a:extLst>
              <a:ext uri="{FF2B5EF4-FFF2-40B4-BE49-F238E27FC236}">
                <a16:creationId xmlns:a16="http://schemas.microsoft.com/office/drawing/2014/main" id="{D974CB09-DC6C-D970-8FC4-0934E5E9A3C9}"/>
              </a:ext>
            </a:extLst>
          </p:cNvPr>
          <p:cNvGrpSpPr/>
          <p:nvPr/>
        </p:nvGrpSpPr>
        <p:grpSpPr>
          <a:xfrm>
            <a:off x="494702" y="333709"/>
            <a:ext cx="5868596" cy="1298187"/>
            <a:chOff x="1117600" y="1616574"/>
            <a:chExt cx="9956800" cy="3472798"/>
          </a:xfrm>
        </p:grpSpPr>
        <p:grpSp>
          <p:nvGrpSpPr>
            <p:cNvPr id="2072" name="グループ化 2071">
              <a:extLst>
                <a:ext uri="{FF2B5EF4-FFF2-40B4-BE49-F238E27FC236}">
                  <a16:creationId xmlns:a16="http://schemas.microsoft.com/office/drawing/2014/main" id="{2A603C18-C139-0123-41FE-8FE9FD21EDC3}"/>
                </a:ext>
              </a:extLst>
            </p:cNvPr>
            <p:cNvGrpSpPr/>
            <p:nvPr/>
          </p:nvGrpSpPr>
          <p:grpSpPr>
            <a:xfrm>
              <a:off x="1117600" y="1616574"/>
              <a:ext cx="9956800" cy="3472798"/>
              <a:chOff x="352424" y="1352747"/>
              <a:chExt cx="11487152" cy="4006564"/>
            </a:xfrm>
          </p:grpSpPr>
          <p:pic>
            <p:nvPicPr>
              <p:cNvPr id="2074" name="図 2073">
                <a:extLst>
                  <a:ext uri="{FF2B5EF4-FFF2-40B4-BE49-F238E27FC236}">
                    <a16:creationId xmlns:a16="http://schemas.microsoft.com/office/drawing/2014/main" id="{F32585EC-FA8E-51AF-8E7B-4DAD8635E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424" y="1352747"/>
                <a:ext cx="11487152" cy="4006564"/>
              </a:xfrm>
              <a:prstGeom prst="rect">
                <a:avLst/>
              </a:prstGeom>
            </p:spPr>
          </p:pic>
          <p:sp>
            <p:nvSpPr>
              <p:cNvPr id="2075" name="正方形/長方形 2074">
                <a:extLst>
                  <a:ext uri="{FF2B5EF4-FFF2-40B4-BE49-F238E27FC236}">
                    <a16:creationId xmlns:a16="http://schemas.microsoft.com/office/drawing/2014/main" id="{6A63669C-C9F5-D81E-EEA9-87F6BB8CB79C}"/>
                  </a:ext>
                </a:extLst>
              </p:cNvPr>
              <p:cNvSpPr/>
              <p:nvPr/>
            </p:nvSpPr>
            <p:spPr>
              <a:xfrm>
                <a:off x="1457325" y="2117726"/>
                <a:ext cx="9296400" cy="226800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endParaRPr>
              </a:p>
            </p:txBody>
          </p:sp>
        </p:grpSp>
        <p:sp>
          <p:nvSpPr>
            <p:cNvPr id="2073" name="テキスト ボックス 2072">
              <a:extLst>
                <a:ext uri="{FF2B5EF4-FFF2-40B4-BE49-F238E27FC236}">
                  <a16:creationId xmlns:a16="http://schemas.microsoft.com/office/drawing/2014/main" id="{EBB90FCA-FA41-818D-0931-D7D979A776EC}"/>
                </a:ext>
              </a:extLst>
            </p:cNvPr>
            <p:cNvSpPr txBox="1"/>
            <p:nvPr/>
          </p:nvSpPr>
          <p:spPr>
            <a:xfrm>
              <a:off x="1493837" y="2262379"/>
              <a:ext cx="9204325" cy="1409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ふれあい川柳</a:t>
              </a:r>
              <a:endParaRPr kumimoji="1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051" name="テキスト ボックス 7">
            <a:extLst>
              <a:ext uri="{FF2B5EF4-FFF2-40B4-BE49-F238E27FC236}">
                <a16:creationId xmlns:a16="http://schemas.microsoft.com/office/drawing/2014/main" id="{9297ADED-E1B5-C7B8-AB1D-BA46A2D203CA}"/>
              </a:ext>
            </a:extLst>
          </p:cNvPr>
          <p:cNvSpPr txBox="1"/>
          <p:nvPr/>
        </p:nvSpPr>
        <p:spPr>
          <a:xfrm>
            <a:off x="3067246" y="6468849"/>
            <a:ext cx="3669544" cy="1438855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句会形式の川柳番組。</a:t>
            </a:r>
            <a:endParaRPr lang="en-US" altLang="ja-JP" sz="180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みなさんの採点で各賞を決定！</a:t>
            </a:r>
            <a:endParaRPr lang="en-US" altLang="ja-JP" sz="180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即興で川柳づくりのコーナーも</a:t>
            </a:r>
            <a:endParaRPr lang="en-US" altLang="ja-JP" sz="180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あります！</a:t>
            </a:r>
          </a:p>
        </p:txBody>
      </p:sp>
      <p:pic>
        <p:nvPicPr>
          <p:cNvPr id="2052" name="図 2051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B9980662-2FAA-6489-3A5F-2188EC043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2576994" y="1605896"/>
            <a:ext cx="1702175" cy="4522274"/>
          </a:xfrm>
          <a:prstGeom prst="rect">
            <a:avLst/>
          </a:prstGeom>
        </p:spPr>
      </p:pic>
      <p:pic>
        <p:nvPicPr>
          <p:cNvPr id="2053" name="図 2052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1B0016C4-FC29-7972-7FE7-562E64E6D8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4471468" y="1604346"/>
            <a:ext cx="1702175" cy="4522274"/>
          </a:xfrm>
          <a:prstGeom prst="rect">
            <a:avLst/>
          </a:prstGeom>
        </p:spPr>
      </p:pic>
      <p:sp>
        <p:nvSpPr>
          <p:cNvPr id="2054" name="テキスト ボックス 2053">
            <a:extLst>
              <a:ext uri="{FF2B5EF4-FFF2-40B4-BE49-F238E27FC236}">
                <a16:creationId xmlns:a16="http://schemas.microsoft.com/office/drawing/2014/main" id="{D1361434-4746-F9A9-43FC-1804237AE3D1}"/>
              </a:ext>
            </a:extLst>
          </p:cNvPr>
          <p:cNvSpPr txBox="1"/>
          <p:nvPr/>
        </p:nvSpPr>
        <p:spPr>
          <a:xfrm>
            <a:off x="2735895" y="3063861"/>
            <a:ext cx="1384995" cy="4420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孫の背を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測るじいちゃん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</a:t>
            </a:r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椅子にのり</a:t>
            </a:r>
          </a:p>
        </p:txBody>
      </p:sp>
      <p:grpSp>
        <p:nvGrpSpPr>
          <p:cNvPr id="2055" name="グループ化 2054">
            <a:extLst>
              <a:ext uri="{FF2B5EF4-FFF2-40B4-BE49-F238E27FC236}">
                <a16:creationId xmlns:a16="http://schemas.microsoft.com/office/drawing/2014/main" id="{B31FA02B-81BA-5E94-B3CF-AAC0974B00BE}"/>
              </a:ext>
            </a:extLst>
          </p:cNvPr>
          <p:cNvGrpSpPr/>
          <p:nvPr/>
        </p:nvGrpSpPr>
        <p:grpSpPr>
          <a:xfrm>
            <a:off x="3000398" y="1839306"/>
            <a:ext cx="824806" cy="1060906"/>
            <a:chOff x="3689742" y="1604345"/>
            <a:chExt cx="824806" cy="1060906"/>
          </a:xfrm>
        </p:grpSpPr>
        <p:pic>
          <p:nvPicPr>
            <p:cNvPr id="2070" name="図 2069" descr="図形, 円&#10;&#10;自動的に生成された説明">
              <a:extLst>
                <a:ext uri="{FF2B5EF4-FFF2-40B4-BE49-F238E27FC236}">
                  <a16:creationId xmlns:a16="http://schemas.microsoft.com/office/drawing/2014/main" id="{1B2839F6-AE47-C473-613C-9A26C288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742" y="1604345"/>
              <a:ext cx="824806" cy="1060906"/>
            </a:xfrm>
            <a:prstGeom prst="rect">
              <a:avLst/>
            </a:prstGeom>
          </p:spPr>
        </p:pic>
        <p:sp>
          <p:nvSpPr>
            <p:cNvPr id="2071" name="テキスト ボックス 2070">
              <a:extLst>
                <a:ext uri="{FF2B5EF4-FFF2-40B4-BE49-F238E27FC236}">
                  <a16:creationId xmlns:a16="http://schemas.microsoft.com/office/drawing/2014/main" id="{5BB1567A-A81E-9C9E-53BF-EBA50AE74C0F}"/>
                </a:ext>
              </a:extLst>
            </p:cNvPr>
            <p:cNvSpPr txBox="1"/>
            <p:nvPr/>
          </p:nvSpPr>
          <p:spPr>
            <a:xfrm>
              <a:off x="3865487" y="1712880"/>
              <a:ext cx="461665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>
                  <a:latin typeface="HGS創英ﾌﾟﾚｾﾞﾝｽEB" panose="02020800000000000000" pitchFamily="18" charset="-128"/>
                  <a:ea typeface="HGS創英ﾌﾟﾚｾﾞﾝｽEB" panose="02020800000000000000" pitchFamily="18" charset="-128"/>
                </a:rPr>
                <a:t>金賞</a:t>
              </a:r>
            </a:p>
          </p:txBody>
        </p:sp>
      </p:grpSp>
      <p:grpSp>
        <p:nvGrpSpPr>
          <p:cNvPr id="2056" name="グループ化 2055">
            <a:extLst>
              <a:ext uri="{FF2B5EF4-FFF2-40B4-BE49-F238E27FC236}">
                <a16:creationId xmlns:a16="http://schemas.microsoft.com/office/drawing/2014/main" id="{F9204883-91EB-7386-CC20-3FBCB2E097F4}"/>
              </a:ext>
            </a:extLst>
          </p:cNvPr>
          <p:cNvGrpSpPr/>
          <p:nvPr/>
        </p:nvGrpSpPr>
        <p:grpSpPr>
          <a:xfrm>
            <a:off x="4908826" y="1808318"/>
            <a:ext cx="827458" cy="1096692"/>
            <a:chOff x="1786169" y="1734362"/>
            <a:chExt cx="827458" cy="1096692"/>
          </a:xfrm>
        </p:grpSpPr>
        <p:pic>
          <p:nvPicPr>
            <p:cNvPr id="2068" name="図 2067">
              <a:extLst>
                <a:ext uri="{FF2B5EF4-FFF2-40B4-BE49-F238E27FC236}">
                  <a16:creationId xmlns:a16="http://schemas.microsoft.com/office/drawing/2014/main" id="{2BF77797-03FB-B5CD-C2D0-BAFED8E1F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86169" y="1734362"/>
              <a:ext cx="827458" cy="1096692"/>
            </a:xfrm>
            <a:prstGeom prst="rect">
              <a:avLst/>
            </a:prstGeom>
          </p:spPr>
        </p:pic>
        <p:sp>
          <p:nvSpPr>
            <p:cNvPr id="2069" name="テキスト ボックス 2068">
              <a:extLst>
                <a:ext uri="{FF2B5EF4-FFF2-40B4-BE49-F238E27FC236}">
                  <a16:creationId xmlns:a16="http://schemas.microsoft.com/office/drawing/2014/main" id="{87D5573D-4F7E-C139-6739-F16CC518BA52}"/>
                </a:ext>
              </a:extLst>
            </p:cNvPr>
            <p:cNvSpPr txBox="1"/>
            <p:nvPr/>
          </p:nvSpPr>
          <p:spPr>
            <a:xfrm>
              <a:off x="1971272" y="1853218"/>
              <a:ext cx="461665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>
                  <a:latin typeface="HGS創英ﾌﾟﾚｾﾞﾝｽEB" panose="02020800000000000000" pitchFamily="18" charset="-128"/>
                  <a:ea typeface="HGS創英ﾌﾟﾚｾﾞﾝｽEB" panose="02020800000000000000" pitchFamily="18" charset="-128"/>
                </a:rPr>
                <a:t>銀賞</a:t>
              </a:r>
            </a:p>
          </p:txBody>
        </p:sp>
      </p:grpSp>
      <p:pic>
        <p:nvPicPr>
          <p:cNvPr id="2057" name="図 2056" descr="グリーン, 座る, テーブル, 持つ が含まれている画像&#10;&#10;自動的に生成された説明">
            <a:extLst>
              <a:ext uri="{FF2B5EF4-FFF2-40B4-BE49-F238E27FC236}">
                <a16:creationId xmlns:a16="http://schemas.microsoft.com/office/drawing/2014/main" id="{80593406-C9EA-5D00-BB61-BFB3B6144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855" flipH="1">
            <a:off x="5218846" y="463515"/>
            <a:ext cx="1021038" cy="1535811"/>
          </a:xfrm>
          <a:prstGeom prst="rect">
            <a:avLst/>
          </a:prstGeom>
        </p:spPr>
      </p:pic>
      <p:pic>
        <p:nvPicPr>
          <p:cNvPr id="2058" name="図 2057" descr="携帯電話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A87D529F-64E9-DB18-55BA-FA6D6DF4F7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262" y="6434878"/>
            <a:ext cx="1204926" cy="122400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9" name="テキスト ボックス 7">
            <a:extLst>
              <a:ext uri="{FF2B5EF4-FFF2-40B4-BE49-F238E27FC236}">
                <a16:creationId xmlns:a16="http://schemas.microsoft.com/office/drawing/2014/main" id="{F8E317AC-586B-6B48-67B4-8F8091D178FD}"/>
              </a:ext>
            </a:extLst>
          </p:cNvPr>
          <p:cNvSpPr txBox="1"/>
          <p:nvPr/>
        </p:nvSpPr>
        <p:spPr>
          <a:xfrm>
            <a:off x="1668117" y="7339926"/>
            <a:ext cx="1486617" cy="561692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М</a:t>
            </a:r>
            <a:r>
              <a:rPr lang="ja-JP" altLang="en-US" sz="12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Ｃ</a:t>
            </a:r>
            <a:endParaRPr lang="en-US" altLang="ja-JP" sz="120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  <a:p>
            <a:pPr algn="ctr"/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小倉ひかる</a:t>
            </a:r>
          </a:p>
        </p:txBody>
      </p:sp>
      <p:pic>
        <p:nvPicPr>
          <p:cNvPr id="2060" name="図 2059">
            <a:extLst>
              <a:ext uri="{FF2B5EF4-FFF2-40B4-BE49-F238E27FC236}">
                <a16:creationId xmlns:a16="http://schemas.microsoft.com/office/drawing/2014/main" id="{DA155C94-E95A-52CB-2AC8-44CDB626696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785" t="26931" r="27668" b="37428"/>
          <a:stretch>
            <a:fillRect/>
          </a:stretch>
        </p:blipFill>
        <p:spPr>
          <a:xfrm>
            <a:off x="429512" y="6434878"/>
            <a:ext cx="1180782" cy="118020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61" name="テキスト ボックス 2060">
            <a:extLst>
              <a:ext uri="{FF2B5EF4-FFF2-40B4-BE49-F238E27FC236}">
                <a16:creationId xmlns:a16="http://schemas.microsoft.com/office/drawing/2014/main" id="{4E45E1C9-3EE3-75DA-42D5-2C8D6962FE0A}"/>
              </a:ext>
            </a:extLst>
          </p:cNvPr>
          <p:cNvSpPr txBox="1"/>
          <p:nvPr/>
        </p:nvSpPr>
        <p:spPr>
          <a:xfrm>
            <a:off x="318610" y="7339926"/>
            <a:ext cx="1486617" cy="561692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柳人</a:t>
            </a:r>
            <a:endParaRPr lang="en-US" altLang="ja-JP" sz="120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  <a:p>
            <a:pPr algn="ctr"/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上村脩</a:t>
            </a:r>
            <a:endParaRPr lang="ja-JP" altLang="en-US" sz="280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</p:txBody>
      </p:sp>
      <p:pic>
        <p:nvPicPr>
          <p:cNvPr id="2062" name="図 2061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E99ED01B-04DD-B195-E5CF-A85C8F6E50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637040" y="1605896"/>
            <a:ext cx="1702175" cy="4522274"/>
          </a:xfrm>
          <a:prstGeom prst="rect">
            <a:avLst/>
          </a:prstGeom>
        </p:spPr>
      </p:pic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DE5F0765-441A-89AA-E571-EA9E92883D90}"/>
              </a:ext>
            </a:extLst>
          </p:cNvPr>
          <p:cNvGrpSpPr/>
          <p:nvPr/>
        </p:nvGrpSpPr>
        <p:grpSpPr>
          <a:xfrm>
            <a:off x="1060444" y="1839306"/>
            <a:ext cx="824806" cy="1060906"/>
            <a:chOff x="3689742" y="1604345"/>
            <a:chExt cx="824806" cy="1060906"/>
          </a:xfrm>
        </p:grpSpPr>
        <p:pic>
          <p:nvPicPr>
            <p:cNvPr id="2066" name="図 2065" descr="図形, 円&#10;&#10;自動的に生成された説明">
              <a:extLst>
                <a:ext uri="{FF2B5EF4-FFF2-40B4-BE49-F238E27FC236}">
                  <a16:creationId xmlns:a16="http://schemas.microsoft.com/office/drawing/2014/main" id="{B6AF407C-F6C9-D6AA-807A-35BD97DB4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742" y="1604345"/>
              <a:ext cx="824806" cy="1060906"/>
            </a:xfrm>
            <a:prstGeom prst="rect">
              <a:avLst/>
            </a:prstGeom>
          </p:spPr>
        </p:pic>
        <p:sp>
          <p:nvSpPr>
            <p:cNvPr id="2067" name="テキスト ボックス 2066">
              <a:extLst>
                <a:ext uri="{FF2B5EF4-FFF2-40B4-BE49-F238E27FC236}">
                  <a16:creationId xmlns:a16="http://schemas.microsoft.com/office/drawing/2014/main" id="{AF471B44-BA7A-F40A-869B-5D089320515F}"/>
                </a:ext>
              </a:extLst>
            </p:cNvPr>
            <p:cNvSpPr txBox="1"/>
            <p:nvPr/>
          </p:nvSpPr>
          <p:spPr>
            <a:xfrm>
              <a:off x="3865487" y="1712880"/>
              <a:ext cx="461665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>
                  <a:latin typeface="HGS創英ﾌﾟﾚｾﾞﾝｽEB" panose="02020800000000000000" pitchFamily="18" charset="-128"/>
                  <a:ea typeface="HGS創英ﾌﾟﾚｾﾞﾝｽEB" panose="02020800000000000000" pitchFamily="18" charset="-128"/>
                </a:rPr>
                <a:t>金賞</a:t>
              </a:r>
            </a:p>
          </p:txBody>
        </p:sp>
      </p:grpSp>
      <p:sp>
        <p:nvSpPr>
          <p:cNvPr id="2064" name="テキスト ボックス 2063">
            <a:extLst>
              <a:ext uri="{FF2B5EF4-FFF2-40B4-BE49-F238E27FC236}">
                <a16:creationId xmlns:a16="http://schemas.microsoft.com/office/drawing/2014/main" id="{0E10EE00-FBA5-DB8F-6E52-98404A1C0F58}"/>
              </a:ext>
            </a:extLst>
          </p:cNvPr>
          <p:cNvSpPr txBox="1"/>
          <p:nvPr/>
        </p:nvSpPr>
        <p:spPr>
          <a:xfrm>
            <a:off x="798281" y="3063861"/>
            <a:ext cx="1384995" cy="4420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車椅子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押して小春の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日を拾う</a:t>
            </a:r>
          </a:p>
        </p:txBody>
      </p:sp>
      <p:sp>
        <p:nvSpPr>
          <p:cNvPr id="2065" name="テキスト ボックス 2064">
            <a:extLst>
              <a:ext uri="{FF2B5EF4-FFF2-40B4-BE49-F238E27FC236}">
                <a16:creationId xmlns:a16="http://schemas.microsoft.com/office/drawing/2014/main" id="{6F12F469-CAA1-29BB-62EA-1357146ABCE5}"/>
              </a:ext>
            </a:extLst>
          </p:cNvPr>
          <p:cNvSpPr txBox="1"/>
          <p:nvPr/>
        </p:nvSpPr>
        <p:spPr>
          <a:xfrm>
            <a:off x="4624782" y="3063861"/>
            <a:ext cx="1384995" cy="4420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好きな子と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席が並んで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</a:t>
            </a:r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新学期</a:t>
            </a:r>
          </a:p>
        </p:txBody>
      </p:sp>
    </p:spTree>
    <p:extLst>
      <p:ext uri="{BB962C8B-B14F-4D97-AF65-F5344CB8AC3E}">
        <p14:creationId xmlns:p14="http://schemas.microsoft.com/office/powerpoint/2010/main" val="89545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D0CF3ACD-1C45-4141-AAF5-D40FF10849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F95503-6E06-44A9-8ACD-7029616C0F7E}">
  <ds:schemaRefs>
    <ds:schemaRef ds:uri="http://schemas.openxmlformats.org/package/2006/metadata/core-properties"/>
    <ds:schemaRef ds:uri="http://purl.org/dc/dcmitype/"/>
    <ds:schemaRef ds:uri="aa497eed-f72d-442f-adf5-cc88fbf9cce6"/>
    <ds:schemaRef ds:uri="ccc50300-c016-41b3-baf7-1f053ea3de5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</TotalTime>
  <Words>85</Words>
  <Application>Microsoft Office PowerPoint</Application>
  <PresentationFormat>A4 210 x 297 mm</PresentationFormat>
  <Paragraphs>26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HGS創英ﾌﾟﾚｾﾞﾝｽEB</vt:lpstr>
      <vt:lpstr>HGS明朝E</vt:lpstr>
      <vt:lpstr>UD デジタル 教科書体 N-B</vt:lpstr>
      <vt:lpstr>UD デジタル 教科書体 NP-B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シニアコミュニケーション事業部</cp:lastModifiedBy>
  <cp:revision>83</cp:revision>
  <cp:lastPrinted>2025-07-01T03:46:36Z</cp:lastPrinted>
  <dcterms:created xsi:type="dcterms:W3CDTF">2021-12-24T07:23:06Z</dcterms:created>
  <dcterms:modified xsi:type="dcterms:W3CDTF">2026-04-30T07:56:43Z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