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5-06T04:29:15.783" v="52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06T04:29:15.783" v="52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5-06T04:29:15.783" v="5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2026/5/6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6994C-FE13-4E11-956A-C2DDADE70872}">
  <ds:schemaRefs>
    <ds:schemaRef ds:uri="aa497eed-f72d-442f-adf5-cc88fbf9cce6"/>
    <ds:schemaRef ds:uri="ccc50300-c016-41b3-baf7-1f053ea3de53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65A3F-52C5-4539-8F7E-4419AE5048D3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dcterms:created xsi:type="dcterms:W3CDTF">2022-02-20T16:12:08Z</dcterms:created>
  <dcterms:modified xsi:type="dcterms:W3CDTF">2026-05-06T04:29:23Z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