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00"/>
    <a:srgbClr val="F1B00D"/>
    <a:srgbClr val="FA4700"/>
    <a:srgbClr val="F64C08"/>
    <a:srgbClr val="B03200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F82A-DA1C-E71F-751F-C67440EF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19CD9F4-44F4-EC77-3B31-BCA291AF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95" r="-324" b="14537"/>
          <a:stretch>
            <a:fillRect/>
          </a:stretch>
        </p:blipFill>
        <p:spPr>
          <a:xfrm>
            <a:off x="1984" y="9230"/>
            <a:ext cx="6857999" cy="828091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0881FC-5F86-EFF1-8281-5A30D10D5110}"/>
              </a:ext>
            </a:extLst>
          </p:cNvPr>
          <p:cNvSpPr/>
          <p:nvPr/>
        </p:nvSpPr>
        <p:spPr>
          <a:xfrm>
            <a:off x="4112" y="834281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5A8D8D-3807-8131-D576-40E6953D3C39}"/>
              </a:ext>
            </a:extLst>
          </p:cNvPr>
          <p:cNvGrpSpPr/>
          <p:nvPr/>
        </p:nvGrpSpPr>
        <p:grpSpPr>
          <a:xfrm>
            <a:off x="20255" y="8453902"/>
            <a:ext cx="6849776" cy="1343347"/>
            <a:chOff x="-1" y="8351642"/>
            <a:chExt cx="6849776" cy="134334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DA27300-B69B-40A7-E4A7-8CFCAE4F5F2C}"/>
                </a:ext>
              </a:extLst>
            </p:cNvPr>
            <p:cNvSpPr txBox="1"/>
            <p:nvPr/>
          </p:nvSpPr>
          <p:spPr>
            <a:xfrm>
              <a:off x="-1" y="835164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E40CF97-86A2-218B-906E-5A6F7330A5D0}"/>
                </a:ext>
              </a:extLst>
            </p:cNvPr>
            <p:cNvSpPr txBox="1"/>
            <p:nvPr/>
          </p:nvSpPr>
          <p:spPr>
            <a:xfrm>
              <a:off x="-1" y="8709819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25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土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D2F39CF-E1F4-F6DA-1CA5-B33BFB7B9236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83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baaf211250308b4c2b9d7460ee99aa7e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402ad54fe3240e05b76809632671142f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E65B6-7123-4A7F-ACA8-2B43C35B2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0CB7DC-4686-4BB0-AB5A-AAA3BAFCEA61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aa497eed-f72d-442f-adf5-cc88fbf9cce6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cc50300-c016-41b3-baf7-1f053ea3de53"/>
  </ds:schemaRefs>
</ds:datastoreItem>
</file>

<file path=customXml/itemProps3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2176</TotalTime>
  <Words>22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87</cp:revision>
  <cp:lastPrinted>2023-04-22T05:57:36Z</cp:lastPrinted>
  <dcterms:created xsi:type="dcterms:W3CDTF">2022-02-20T16:12:08Z</dcterms:created>
  <dcterms:modified xsi:type="dcterms:W3CDTF">2026-05-26T08:01:12Z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