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0070C0"/>
    <a:srgbClr val="FFFFFF"/>
    <a:srgbClr val="172C51"/>
    <a:srgbClr val="FF6600"/>
    <a:srgbClr val="FFCC00"/>
    <a:srgbClr val="FFFF00"/>
    <a:srgbClr val="0000FF"/>
    <a:srgbClr val="FF0066"/>
    <a:srgbClr val="FA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53:37.414" v="8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53:37.414" v="8" actId="20577"/>
        <pc:sldMkLst>
          <pc:docMk/>
          <pc:sldMk cId="3590631455" sldId="356"/>
        </pc:sldMkLst>
        <pc:spChg chg="mod">
          <ac:chgData name="シニアコミュニケーション事業部" userId="cd653e3e-f57e-4eb0-8866-5993409b02ad" providerId="ADAL" clId="{AF455ABB-F588-46AB-82FE-CE2AE4D19A58}" dt="2026-04-30T07:53:37.414" v="8" actId="20577"/>
          <ac:spMkLst>
            <pc:docMk/>
            <pc:sldMk cId="3590631455" sldId="356"/>
            <ac:spMk id="22" creationId="{16280943-6C6A-CEE7-1F8E-07174550A4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F754-BFF4-F73D-73D0-E96C901F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3A0DE8-B7EB-2E75-5FB7-070CA5CD6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767BEF-375F-4D03-4EB0-44172F2DA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75680-4B73-7C7B-7D09-DB3423FDD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FBFC-C9D7-F773-1940-7CB466BD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7CF6F0-00A5-1251-BB9D-FFBEB7F21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7531" r="38640" b="200"/>
          <a:stretch>
            <a:fillRect/>
          </a:stretch>
        </p:blipFill>
        <p:spPr>
          <a:xfrm>
            <a:off x="-14990" y="21201"/>
            <a:ext cx="6879754" cy="8187927"/>
          </a:xfrm>
          <a:prstGeom prst="rect">
            <a:avLst/>
          </a:prstGeom>
        </p:spPr>
      </p:pic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721B083B-F8EC-4E0B-24C5-FEEEAA5BF9AC}"/>
              </a:ext>
            </a:extLst>
          </p:cNvPr>
          <p:cNvSpPr/>
          <p:nvPr/>
        </p:nvSpPr>
        <p:spPr>
          <a:xfrm>
            <a:off x="-4061" y="4721524"/>
            <a:ext cx="5867400" cy="205231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B31AB6-3BE4-DFA6-C74B-91CA9EC257E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C46261E-F612-7094-6DA4-208FA453016E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5C002-B106-D7B0-686A-C19A45BB34E1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280943-6C6A-CEE7-1F8E-07174550A4A2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24</a:t>
              </a:r>
              <a:r>
                <a:rPr kumimoji="1" lang="ja-JP" altLang="en-US" sz="3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E0F9CB-E1C7-03E2-19E1-4CB02BCED5AA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51535D1-6E9F-9F69-1441-C56F4C93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図 4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EDE663B-7BC6-B1B1-6042-A07292F59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013" y1="41016" x2="54167" y2="62402"/>
                        <a14:foregroundMark x1="53451" y1="67578" x2="53581" y2="61719"/>
                        <a14:foregroundMark x1="66146" y1="44922" x2="66992" y2="55762"/>
                        <a14:foregroundMark x1="66992" y1="55762" x2="77083" y2="59863"/>
                        <a14:foregroundMark x1="77083" y1="59863" x2="79948" y2="57520"/>
                        <a14:foregroundMark x1="65365" y1="39551" x2="72331" y2="39941"/>
                        <a14:foregroundMark x1="72331" y1="39941" x2="71745" y2="52832"/>
                        <a14:foregroundMark x1="71745" y1="52832" x2="79427" y2="52539"/>
                        <a14:foregroundMark x1="79427" y1="52539" x2="81250" y2="63477"/>
                        <a14:foregroundMark x1="81250" y1="63477" x2="71094" y2="69531"/>
                        <a14:foregroundMark x1="71094" y1="69531" x2="64063" y2="59668"/>
                        <a14:foregroundMark x1="64063" y1="59668" x2="64323" y2="48340"/>
                        <a14:foregroundMark x1="64323" y1="48340" x2="63672" y2="45996"/>
                        <a14:foregroundMark x1="61003" y1="48340" x2="55534" y2="37305"/>
                        <a14:foregroundMark x1="55534" y1="37305" x2="48503" y2="40625"/>
                        <a14:foregroundMark x1="48503" y1="40625" x2="49414" y2="67676"/>
                        <a14:foregroundMark x1="49414" y1="67676" x2="56185" y2="72656"/>
                        <a14:foregroundMark x1="56185" y1="72656" x2="56836" y2="61914"/>
                        <a14:foregroundMark x1="56836" y1="61914" x2="60026" y2="61914"/>
                        <a14:foregroundMark x1="48568" y1="73047" x2="40820" y2="70508"/>
                        <a14:foregroundMark x1="40820" y1="70508" x2="41341" y2="63672"/>
                        <a14:foregroundMark x1="42253" y1="54688" x2="42122" y2="54004"/>
                        <a14:foregroundMark x1="41927" y1="45996" x2="41927" y2="44922"/>
                        <a14:foregroundMark x1="34115" y1="46387" x2="37695" y2="58496"/>
                        <a14:foregroundMark x1="37695" y1="58496" x2="34375" y2="62500"/>
                        <a14:foregroundMark x1="39453" y1="74219" x2="32682" y2="76563"/>
                        <a14:foregroundMark x1="32682" y1="76563" x2="24479" y2="70605"/>
                        <a14:foregroundMark x1="24479" y1="70605" x2="23372" y2="54004"/>
                        <a14:foregroundMark x1="18164" y1="44043" x2="19141" y2="43164"/>
                        <a14:foregroundMark x1="17188" y1="37207" x2="18164" y2="37793"/>
                        <a14:foregroundMark x1="19922" y1="32422" x2="20443" y2="33594"/>
                        <a14:foregroundMark x1="23307" y1="27832" x2="23503" y2="30273"/>
                        <a14:foregroundMark x1="70573" y1="20117" x2="72266" y2="25391"/>
                        <a14:foregroundMark x1="27018" y1="53711" x2="27799" y2="54297"/>
                        <a14:foregroundMark x1="28711" y1="59277" x2="30339" y2="5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1905" r="12310" b="16237"/>
          <a:stretch>
            <a:fillRect/>
          </a:stretch>
        </p:blipFill>
        <p:spPr>
          <a:xfrm>
            <a:off x="68053" y="1006108"/>
            <a:ext cx="5187664" cy="3480983"/>
          </a:xfrm>
          <a:prstGeom prst="rect">
            <a:avLst/>
          </a:prstGeom>
        </p:spPr>
      </p:pic>
      <p:pic>
        <p:nvPicPr>
          <p:cNvPr id="1029" name="図 1028" descr="スクリーンショッ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F644A0-D274-1D1D-F6B4-C36F07CEF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3164" y1="49570" x2="33164" y2="49765"/>
                        <a14:backgroundMark x1="32994" y1="49491" x2="35539" y2="50078"/>
                        <a14:backgroundMark x1="29856" y1="48357" x2="29856" y2="48357"/>
                      </a14:backgroundRemoval>
                    </a14:imgEffect>
                  </a14:imgLayer>
                </a14:imgProps>
              </a:ext>
            </a:extLst>
          </a:blip>
          <a:srcRect l="6748" t="23470" r="17308" b="41259"/>
          <a:stretch>
            <a:fillRect/>
          </a:stretch>
        </p:blipFill>
        <p:spPr>
          <a:xfrm>
            <a:off x="2745055" y="3729163"/>
            <a:ext cx="4425495" cy="4455887"/>
          </a:xfrm>
          <a:prstGeom prst="rect">
            <a:avLst/>
          </a:prstGeom>
        </p:spPr>
      </p:pic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2122D67E-8F50-7540-2A42-EFC1338BDED6}"/>
              </a:ext>
            </a:extLst>
          </p:cNvPr>
          <p:cNvGrpSpPr/>
          <p:nvPr/>
        </p:nvGrpSpPr>
        <p:grpSpPr>
          <a:xfrm>
            <a:off x="-14990" y="317462"/>
            <a:ext cx="5425189" cy="501586"/>
            <a:chOff x="14989" y="296690"/>
            <a:chExt cx="6456455" cy="501586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6E1E9AED-EA76-6118-5E87-03D298C91DE3}"/>
                </a:ext>
              </a:extLst>
            </p:cNvPr>
            <p:cNvSpPr/>
            <p:nvPr/>
          </p:nvSpPr>
          <p:spPr>
            <a:xfrm>
              <a:off x="14989" y="296691"/>
              <a:ext cx="6004811" cy="5015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直角三角形 1038">
              <a:extLst>
                <a:ext uri="{FF2B5EF4-FFF2-40B4-BE49-F238E27FC236}">
                  <a16:creationId xmlns:a16="http://schemas.microsoft.com/office/drawing/2014/main" id="{81F96B9D-69AA-836D-07E2-BA205EC2D78C}"/>
                </a:ext>
              </a:extLst>
            </p:cNvPr>
            <p:cNvSpPr/>
            <p:nvPr/>
          </p:nvSpPr>
          <p:spPr>
            <a:xfrm>
              <a:off x="6009423" y="296690"/>
              <a:ext cx="462021" cy="50158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58C638-2B6B-FE68-3062-50FD81718841}"/>
              </a:ext>
            </a:extLst>
          </p:cNvPr>
          <p:cNvSpPr txBox="1"/>
          <p:nvPr/>
        </p:nvSpPr>
        <p:spPr>
          <a:xfrm>
            <a:off x="141989" y="319911"/>
            <a:ext cx="445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毎週金曜　午前は体操タイム！</a:t>
            </a:r>
          </a:p>
        </p:txBody>
      </p:sp>
      <p:pic>
        <p:nvPicPr>
          <p:cNvPr id="1057" name="図 105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D29259C-83DD-6B4D-7E5C-2518B549E3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4869530"/>
            <a:ext cx="486661" cy="486661"/>
          </a:xfrm>
          <a:prstGeom prst="rect">
            <a:avLst/>
          </a:prstGeom>
        </p:spPr>
      </p:pic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7E072A11-2DC0-8DF3-702D-00B872D66BD9}"/>
              </a:ext>
            </a:extLst>
          </p:cNvPr>
          <p:cNvSpPr txBox="1"/>
          <p:nvPr/>
        </p:nvSpPr>
        <p:spPr>
          <a:xfrm>
            <a:off x="654050" y="4882028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ひとりで参加</a:t>
            </a:r>
            <a:r>
              <a:rPr lang="en-US" altLang="ja-JP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1" name="図 106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B219091-603A-EE13-8FC6-B83F4D30E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5516447"/>
            <a:ext cx="486661" cy="486661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F046888A-A247-FA0C-95E8-D2CD157AB322}"/>
              </a:ext>
            </a:extLst>
          </p:cNvPr>
          <p:cNvSpPr txBox="1"/>
          <p:nvPr/>
        </p:nvSpPr>
        <p:spPr>
          <a:xfrm>
            <a:off x="654050" y="5528945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座ったままで体操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3" name="図 106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EB7D605-F434-94DB-3507-D4614FD77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6164339"/>
            <a:ext cx="486661" cy="486661"/>
          </a:xfrm>
          <a:prstGeom prst="rect">
            <a:avLst/>
          </a:prstGeom>
        </p:spPr>
      </p:pic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610D62BB-34E7-E9E0-111B-9F1E53550373}"/>
              </a:ext>
            </a:extLst>
          </p:cNvPr>
          <p:cNvSpPr txBox="1"/>
          <p:nvPr/>
        </p:nvSpPr>
        <p:spPr>
          <a:xfrm>
            <a:off x="654050" y="6176837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食事前の口腔体操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67" name="四角形: 角を丸くする 1066">
            <a:extLst>
              <a:ext uri="{FF2B5EF4-FFF2-40B4-BE49-F238E27FC236}">
                <a16:creationId xmlns:a16="http://schemas.microsoft.com/office/drawing/2014/main" id="{E8DDC5FA-0458-27CC-8139-49F6F869F173}"/>
              </a:ext>
            </a:extLst>
          </p:cNvPr>
          <p:cNvSpPr/>
          <p:nvPr/>
        </p:nvSpPr>
        <p:spPr>
          <a:xfrm>
            <a:off x="410719" y="7267748"/>
            <a:ext cx="4844998" cy="5933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A08F9076-B880-A16B-9A9C-A7AB38D88B81}"/>
              </a:ext>
            </a:extLst>
          </p:cNvPr>
          <p:cNvSpPr txBox="1"/>
          <p:nvPr/>
        </p:nvSpPr>
        <p:spPr>
          <a:xfrm>
            <a:off x="483296" y="7284463"/>
            <a:ext cx="489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みんなで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一緒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に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歌い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ましょう♪</a:t>
            </a:r>
          </a:p>
        </p:txBody>
      </p:sp>
    </p:spTree>
    <p:extLst>
      <p:ext uri="{BB962C8B-B14F-4D97-AF65-F5344CB8AC3E}">
        <p14:creationId xmlns:p14="http://schemas.microsoft.com/office/powerpoint/2010/main" val="359063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5FFDD-EACB-4220-A4EC-708EDE2DC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E8663-1195-4BFA-B3B3-B0296C905752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47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5</cp:revision>
  <cp:lastPrinted>2023-04-22T05:57:36Z</cp:lastPrinted>
  <dcterms:created xsi:type="dcterms:W3CDTF">2022-02-20T16:12:08Z</dcterms:created>
  <dcterms:modified xsi:type="dcterms:W3CDTF">2026-04-30T07:53:41Z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