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4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FF6600"/>
    <a:srgbClr val="F1B00D"/>
    <a:srgbClr val="FA4700"/>
    <a:srgbClr val="F64C08"/>
    <a:srgbClr val="B03200"/>
    <a:srgbClr val="FC4810"/>
    <a:srgbClr val="FFD7D7"/>
    <a:srgbClr val="981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>
        <p:scale>
          <a:sx n="45" d="100"/>
          <a:sy n="45" d="100"/>
        </p:scale>
        <p:origin x="1828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FF82A-DA1C-E71F-751F-C67440EFE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19CD9F4-44F4-EC77-3B31-BCA291AF0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 t="147" r="861" b="15971"/>
          <a:stretch>
            <a:fillRect/>
          </a:stretch>
        </p:blipFill>
        <p:spPr>
          <a:xfrm>
            <a:off x="-8224" y="-8285"/>
            <a:ext cx="6866224" cy="8341292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00881FC-5F86-EFF1-8281-5A30D10D5110}"/>
              </a:ext>
            </a:extLst>
          </p:cNvPr>
          <p:cNvSpPr/>
          <p:nvPr/>
        </p:nvSpPr>
        <p:spPr>
          <a:xfrm>
            <a:off x="-16448" y="8218358"/>
            <a:ext cx="6874448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C5B5CD1A-D312-7BB7-A79E-CF637B5B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F5A8D8D-3807-8131-D576-40E6953D3C39}"/>
              </a:ext>
            </a:extLst>
          </p:cNvPr>
          <p:cNvGrpSpPr/>
          <p:nvPr/>
        </p:nvGrpSpPr>
        <p:grpSpPr>
          <a:xfrm>
            <a:off x="-8224" y="8359968"/>
            <a:ext cx="6849776" cy="1273897"/>
            <a:chOff x="-1" y="8421092"/>
            <a:chExt cx="6849776" cy="127389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AE40CF97-86A2-218B-906E-5A6F7330A5D0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23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木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D2F39CF-E1F4-F6DA-1CA5-B33BFB7B9236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時～午後</a:t>
              </a:r>
              <a:r>
                <a:rPr kumimoji="1" lang="en-US" altLang="ja-JP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r>
                <a:rPr kumimoji="1" lang="ja-JP" altLang="en-US" sz="2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DA27300-B69B-40A7-E4A7-8CFCAE4F5F2C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5835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0CB7DC-4686-4BB0-AB5A-AAA3BAFCEA61}">
  <ds:schemaRefs>
    <ds:schemaRef ds:uri="http://purl.org/dc/dcmitype/"/>
    <ds:schemaRef ds:uri="http://schemas.microsoft.com/office/infopath/2007/PartnerControls"/>
    <ds:schemaRef ds:uri="http://www.w3.org/XML/1998/namespace"/>
    <ds:schemaRef ds:uri="ccc50300-c016-41b3-baf7-1f053ea3de53"/>
    <ds:schemaRef ds:uri="http://purl.org/dc/terms/"/>
    <ds:schemaRef ds:uri="http://schemas.microsoft.com/office/2006/documentManagement/types"/>
    <ds:schemaRef ds:uri="aa497eed-f72d-442f-adf5-cc88fbf9cce6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B999467-D0A1-4FE9-81E5-388B06AA5D6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a497eed-f72d-442f-adf5-cc88fbf9cce6"/>
    <ds:schemaRef ds:uri="ccc50300-c016-41b3-baf7-1f053ea3de5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2239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82</cp:revision>
  <cp:lastPrinted>2023-04-22T05:57:36Z</cp:lastPrinted>
  <dcterms:created xsi:type="dcterms:W3CDTF">2022-02-20T16:12:08Z</dcterms:created>
  <dcterms:modified xsi:type="dcterms:W3CDTF">2026-05-25T13:30:45Z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