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5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6B14"/>
    <a:srgbClr val="CC9900"/>
    <a:srgbClr val="F1B675"/>
    <a:srgbClr val="825B22"/>
    <a:srgbClr val="BA8230"/>
    <a:srgbClr val="F1B00D"/>
    <a:srgbClr val="E8247D"/>
    <a:srgbClr val="E725B0"/>
    <a:srgbClr val="1C7DD6"/>
    <a:srgbClr val="D01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263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シニアコミュニケーション事業部" userId="cd653e3e-f57e-4eb0-8866-5993409b02ad" providerId="ADAL" clId="{AF455ABB-F588-46AB-82FE-CE2AE4D19A58}"/>
    <pc:docChg chg="delSld">
      <pc:chgData name="シニアコミュニケーション事業部" userId="cd653e3e-f57e-4eb0-8866-5993409b02ad" providerId="ADAL" clId="{AF455ABB-F588-46AB-82FE-CE2AE4D19A58}" dt="2026-04-30T07:51:01.644" v="4" actId="47"/>
      <pc:docMkLst>
        <pc:docMk/>
      </pc:docMkLst>
      <pc:sldChg chg="del">
        <pc:chgData name="シニアコミュニケーション事業部" userId="cd653e3e-f57e-4eb0-8866-5993409b02ad" providerId="ADAL" clId="{AF455ABB-F588-46AB-82FE-CE2AE4D19A58}" dt="2026-04-30T07:50:55.392" v="0" actId="47"/>
        <pc:sldMkLst>
          <pc:docMk/>
          <pc:sldMk cId="4041761147" sldId="342"/>
        </pc:sldMkLst>
      </pc:sldChg>
      <pc:sldChg chg="del">
        <pc:chgData name="シニアコミュニケーション事業部" userId="cd653e3e-f57e-4eb0-8866-5993409b02ad" providerId="ADAL" clId="{AF455ABB-F588-46AB-82FE-CE2AE4D19A58}" dt="2026-04-30T07:50:57.045" v="1" actId="47"/>
        <pc:sldMkLst>
          <pc:docMk/>
          <pc:sldMk cId="1149547886" sldId="344"/>
        </pc:sldMkLst>
      </pc:sldChg>
      <pc:sldChg chg="del">
        <pc:chgData name="シニアコミュニケーション事業部" userId="cd653e3e-f57e-4eb0-8866-5993409b02ad" providerId="ADAL" clId="{AF455ABB-F588-46AB-82FE-CE2AE4D19A58}" dt="2026-04-30T07:50:58.028" v="2" actId="47"/>
        <pc:sldMkLst>
          <pc:docMk/>
          <pc:sldMk cId="4054276193" sldId="346"/>
        </pc:sldMkLst>
      </pc:sldChg>
      <pc:sldChg chg="del">
        <pc:chgData name="シニアコミュニケーション事業部" userId="cd653e3e-f57e-4eb0-8866-5993409b02ad" providerId="ADAL" clId="{AF455ABB-F588-46AB-82FE-CE2AE4D19A58}" dt="2026-04-30T07:50:59.162" v="3" actId="47"/>
        <pc:sldMkLst>
          <pc:docMk/>
          <pc:sldMk cId="2438953474" sldId="347"/>
        </pc:sldMkLst>
      </pc:sldChg>
      <pc:sldChg chg="del">
        <pc:chgData name="シニアコミュニケーション事業部" userId="cd653e3e-f57e-4eb0-8866-5993409b02ad" providerId="ADAL" clId="{AF455ABB-F588-46AB-82FE-CE2AE4D19A58}" dt="2026-04-30T07:51:01.644" v="4" actId="47"/>
        <pc:sldMkLst>
          <pc:docMk/>
          <pc:sldMk cId="792526704" sldId="34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オレンジ色のカーテン&#10;&#10;中程度の精度で自動的に生成された説明">
            <a:extLst>
              <a:ext uri="{FF2B5EF4-FFF2-40B4-BE49-F238E27FC236}">
                <a16:creationId xmlns:a16="http://schemas.microsoft.com/office/drawing/2014/main" id="{3920221A-429A-2B5F-8245-EF295939C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30"/>
            <a:ext cx="6858000" cy="9877935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2026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7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水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7BF7457F-59E3-DF3E-69C8-CA3B8933E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" y="197400"/>
            <a:ext cx="6682636" cy="1968968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D7439502-28A6-E729-2C98-67C80F89DFC9}"/>
              </a:ext>
            </a:extLst>
          </p:cNvPr>
          <p:cNvSpPr/>
          <p:nvPr/>
        </p:nvSpPr>
        <p:spPr>
          <a:xfrm>
            <a:off x="414316" y="2060210"/>
            <a:ext cx="2902186" cy="29021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 descr="ギターを弾いている男性&#10;&#10;自動的に生成された説明">
            <a:extLst>
              <a:ext uri="{FF2B5EF4-FFF2-40B4-BE49-F238E27FC236}">
                <a16:creationId xmlns:a16="http://schemas.microsoft.com/office/drawing/2014/main" id="{344014E1-5DC9-52E0-B8DF-EF13E68E1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66" y="-124065"/>
            <a:ext cx="5599134" cy="8372715"/>
          </a:xfrm>
          <a:prstGeom prst="rect">
            <a:avLst/>
          </a:prstGeom>
        </p:spPr>
      </p:pic>
      <p:pic>
        <p:nvPicPr>
          <p:cNvPr id="9" name="図 8" descr="ステージでギターを弾いている男性&#10;&#10;自動的に生成された説明">
            <a:extLst>
              <a:ext uri="{FF2B5EF4-FFF2-40B4-BE49-F238E27FC236}">
                <a16:creationId xmlns:a16="http://schemas.microsoft.com/office/drawing/2014/main" id="{1C6BEDDC-1479-F49D-EAA0-59550E2B15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 t="26915" r="27876" b="29239"/>
          <a:stretch/>
        </p:blipFill>
        <p:spPr>
          <a:xfrm>
            <a:off x="398274" y="2044168"/>
            <a:ext cx="2938589" cy="2968568"/>
          </a:xfrm>
          <a:prstGeom prst="ellipse">
            <a:avLst/>
          </a:prstGeom>
        </p:spPr>
      </p:pic>
      <p:sp>
        <p:nvSpPr>
          <p:cNvPr id="20" name="吹き出し: 角を丸めた四角形 19">
            <a:extLst>
              <a:ext uri="{FF2B5EF4-FFF2-40B4-BE49-F238E27FC236}">
                <a16:creationId xmlns:a16="http://schemas.microsoft.com/office/drawing/2014/main" id="{B7C70A8E-4EB5-3B04-5AB9-289CDC475A97}"/>
              </a:ext>
            </a:extLst>
          </p:cNvPr>
          <p:cNvSpPr/>
          <p:nvPr/>
        </p:nvSpPr>
        <p:spPr>
          <a:xfrm>
            <a:off x="490632" y="4824178"/>
            <a:ext cx="2975505" cy="1267340"/>
          </a:xfrm>
          <a:prstGeom prst="wedgeRoundRectCallout">
            <a:avLst>
              <a:gd name="adj1" fmla="val -18798"/>
              <a:gd name="adj2" fmla="val -74537"/>
              <a:gd name="adj3" fmla="val 16667"/>
            </a:avLst>
          </a:prstGeom>
          <a:solidFill>
            <a:schemeClr val="bg1"/>
          </a:solidFill>
          <a:ln w="57150">
            <a:solidFill>
              <a:srgbClr val="DE6B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C1E251E-551A-560B-F8E2-FA9E3BCC5A7A}"/>
              </a:ext>
            </a:extLst>
          </p:cNvPr>
          <p:cNvSpPr txBox="1"/>
          <p:nvPr/>
        </p:nvSpPr>
        <p:spPr>
          <a:xfrm>
            <a:off x="490632" y="4926730"/>
            <a:ext cx="297550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ja-JP" altLang="en-US" b="1" dirty="0">
                <a:solidFill>
                  <a:srgbClr val="DE6B1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今月のスペシャルゲスト</a:t>
            </a:r>
            <a:endParaRPr lang="en-US" altLang="ja-JP" b="1" dirty="0">
              <a:solidFill>
                <a:srgbClr val="DE6B14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6F6F853-2B98-9C80-2906-B43FF2EB5D05}"/>
              </a:ext>
            </a:extLst>
          </p:cNvPr>
          <p:cNvSpPr txBox="1"/>
          <p:nvPr/>
        </p:nvSpPr>
        <p:spPr>
          <a:xfrm>
            <a:off x="490410" y="5234654"/>
            <a:ext cx="2938589" cy="8002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ja-JP" altLang="en-US" sz="2800" b="1" dirty="0">
                <a:solidFill>
                  <a:srgbClr val="DE6B1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なべお</a:t>
            </a:r>
            <a:endParaRPr lang="en-US" altLang="ja-JP" sz="2800" b="1" dirty="0">
              <a:solidFill>
                <a:srgbClr val="DE6B14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b="1" dirty="0">
                <a:solidFill>
                  <a:srgbClr val="DE6B1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（中田亮バンド</a:t>
            </a:r>
            <a:r>
              <a:rPr lang="en-US" altLang="ja-JP" b="1" dirty="0">
                <a:solidFill>
                  <a:srgbClr val="DE6B1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en-US" b="1" dirty="0">
                <a:solidFill>
                  <a:srgbClr val="DE6B1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ベース）</a:t>
            </a:r>
            <a:endParaRPr lang="en-US" altLang="ja-JP" b="1" dirty="0">
              <a:solidFill>
                <a:srgbClr val="DE6B14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3915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9" ma:contentTypeDescription="新しいドキュメントを作成します。" ma:contentTypeScope="" ma:versionID="9f12cf6de7ee3ca16ae47081e4a06ff5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0920b095259d2a726c1674a6898666c2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A9CDEF-C715-484E-913B-30AD58EB8242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aa497eed-f72d-442f-adf5-cc88fbf9cce6"/>
    <ds:schemaRef ds:uri="ccc50300-c016-41b3-baf7-1f053ea3de53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AEBB363-B78F-4DBB-A2B3-08D0D2AF29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F987B3-C0BF-4803-A2FD-D64E4C28E5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</TotalTime>
  <Words>29</Words>
  <Application>Microsoft Office PowerPoint</Application>
  <PresentationFormat>A4 210 x 297 mm</PresentationFormat>
  <Paragraphs>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4" baseType="lpstr">
      <vt:lpstr>メイリオ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シニアコミュニケーション事業部</cp:lastModifiedBy>
  <cp:revision>2</cp:revision>
  <cp:lastPrinted>2024-02-08T03:08:07Z</cp:lastPrinted>
  <dcterms:created xsi:type="dcterms:W3CDTF">2022-02-20T16:12:08Z</dcterms:created>
  <dcterms:modified xsi:type="dcterms:W3CDTF">2026-04-30T07:51:08Z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