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4-30T07:51:54.457" v="17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4-30T07:51:54.457" v="17" actId="20577"/>
        <pc:sldMkLst>
          <pc:docMk/>
          <pc:sldMk cId="1845331208" sldId="260"/>
        </pc:sldMkLst>
        <pc:spChg chg="mod">
          <ac:chgData name="シニアコミュニケーション事業部" userId="cd653e3e-f57e-4eb0-8866-5993409b02ad" providerId="ADAL" clId="{AF455ABB-F588-46AB-82FE-CE2AE4D19A58}" dt="2026-04-30T07:51:54.457" v="17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51356"/>
                <a:ext cx="6849776" cy="1335452"/>
                <a:chOff x="-1" y="8381336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381336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681638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193568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15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45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139" y="9541180"/>
              <a:ext cx="1418560" cy="349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51964B8B-6136-ED6D-729F-439409E06CC6}"/>
              </a:ext>
            </a:extLst>
          </p:cNvPr>
          <p:cNvSpPr/>
          <p:nvPr/>
        </p:nvSpPr>
        <p:spPr>
          <a:xfrm>
            <a:off x="4709636" y="246469"/>
            <a:ext cx="1891057" cy="63696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SOMPO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ケア限定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部開催！</a:t>
            </a:r>
          </a:p>
        </p:txBody>
      </p: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6994C-FE13-4E11-956A-C2DDADE70872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aa497eed-f72d-442f-adf5-cc88fbf9cce6"/>
    <ds:schemaRef ds:uri="ccc50300-c016-41b3-baf7-1f053ea3de53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3904EB-8EF0-44EE-B5F2-30D10CA7D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49</Words>
  <Application>Microsoft Office PowerPoint</Application>
  <PresentationFormat>A4 210 x 297 mm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85</cp:revision>
  <dcterms:created xsi:type="dcterms:W3CDTF">2022-02-20T16:12:08Z</dcterms:created>
  <dcterms:modified xsi:type="dcterms:W3CDTF">2026-04-30T07:51:58Z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