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2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5" orient="horz" pos="2349" userDrawn="1">
          <p15:clr>
            <a:srgbClr val="A4A3A4"/>
          </p15:clr>
        </p15:guide>
        <p15:guide id="7" orient="horz" pos="5456" userDrawn="1">
          <p15:clr>
            <a:srgbClr val="A4A3A4"/>
          </p15:clr>
        </p15:guide>
        <p15:guide id="8" orient="horz" pos="3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CCFF"/>
    <a:srgbClr val="CC99FF"/>
    <a:srgbClr val="FFCCFF"/>
    <a:srgbClr val="FF3300"/>
    <a:srgbClr val="000066"/>
    <a:srgbClr val="FF33CC"/>
    <a:srgbClr val="FF0000"/>
    <a:srgbClr val="33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 snapToGrid="0" showGuides="1">
      <p:cViewPr varScale="1">
        <p:scale>
          <a:sx n="47" d="100"/>
          <a:sy n="47" d="100"/>
        </p:scale>
        <p:origin x="2746" y="58"/>
      </p:cViewPr>
      <p:guideLst>
        <p:guide orient="horz" pos="81"/>
        <p:guide pos="2160"/>
        <p:guide orient="horz" pos="2349"/>
        <p:guide orient="horz" pos="5456"/>
        <p:guide orient="horz" pos="30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45:42.715" v="29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45:42.715" v="29" actId="20577"/>
        <pc:sldMkLst>
          <pc:docMk/>
          <pc:sldMk cId="2853716944" sldId="321"/>
        </pc:sldMkLst>
        <pc:spChg chg="mod">
          <ac:chgData name="シニアコミュニケーション事業部" userId="cd653e3e-f57e-4eb0-8866-5993409b02ad" providerId="ADAL" clId="{AF455ABB-F588-46AB-82FE-CE2AE4D19A58}" dt="2026-04-30T07:45:42.715" v="29" actId="20577"/>
          <ac:spMkLst>
            <pc:docMk/>
            <pc:sldMk cId="2853716944" sldId="321"/>
            <ac:spMk id="1131" creationId="{47BCD3D7-EEC2-D387-81F1-3078C16B29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3179A-159B-B3E7-9B6C-31DAD071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07B92F-362F-14C8-EE91-36ED0B56A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23EDBE-1A5D-FD73-27C4-9EB28DFED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B99824-ECA6-9428-B65C-38EEA50AD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43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58566-14C9-A5D3-7F82-5DE93B188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E692B52E-12B3-8EF6-1958-07898288C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0" b="58192"/>
          <a:stretch/>
        </p:blipFill>
        <p:spPr>
          <a:xfrm rot="16200000" flipV="1">
            <a:off x="-731743" y="731106"/>
            <a:ext cx="8335108" cy="6858002"/>
          </a:xfrm>
          <a:prstGeom prst="rect">
            <a:avLst/>
          </a:prstGeom>
        </p:spPr>
      </p:pic>
      <p:sp>
        <p:nvSpPr>
          <p:cNvPr id="1131" name="正方形/長方形 1130">
            <a:extLst>
              <a:ext uri="{FF2B5EF4-FFF2-40B4-BE49-F238E27FC236}">
                <a16:creationId xmlns:a16="http://schemas.microsoft.com/office/drawing/2014/main" id="{47BCD3D7-EEC2-D387-81F1-3078C16B2979}"/>
              </a:ext>
            </a:extLst>
          </p:cNvPr>
          <p:cNvSpPr/>
          <p:nvPr/>
        </p:nvSpPr>
        <p:spPr>
          <a:xfrm>
            <a:off x="-1" y="8287936"/>
            <a:ext cx="6858000" cy="161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　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21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40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ja-JP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BADB835C-A859-D66B-A33B-3E101708E8D4}"/>
              </a:ext>
            </a:extLst>
          </p:cNvPr>
          <p:cNvSpPr/>
          <p:nvPr/>
        </p:nvSpPr>
        <p:spPr>
          <a:xfrm rot="4922566">
            <a:off x="-8404600" y="3373285"/>
            <a:ext cx="62540" cy="2626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E7394315-855F-A163-9E85-72C9BEBA389E}"/>
              </a:ext>
            </a:extLst>
          </p:cNvPr>
          <p:cNvSpPr/>
          <p:nvPr/>
        </p:nvSpPr>
        <p:spPr>
          <a:xfrm rot="4806679">
            <a:off x="-8135510" y="3369077"/>
            <a:ext cx="62540" cy="2626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/>
          </a:p>
        </p:txBody>
      </p:sp>
      <p:pic>
        <p:nvPicPr>
          <p:cNvPr id="29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DE38BE7-4DD1-D8D2-A48D-E1E08AFD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 descr="星と惑星のcg&#10;&#10;自動的に生成された説明">
            <a:extLst>
              <a:ext uri="{FF2B5EF4-FFF2-40B4-BE49-F238E27FC236}">
                <a16:creationId xmlns:a16="http://schemas.microsoft.com/office/drawing/2014/main" id="{B68A93C6-D6E5-3E4B-5875-EF3540D19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87" y="2753116"/>
            <a:ext cx="4179971" cy="3134978"/>
          </a:xfrm>
          <a:prstGeom prst="rect">
            <a:avLst/>
          </a:prstGeom>
        </p:spPr>
      </p:pic>
      <p:pic>
        <p:nvPicPr>
          <p:cNvPr id="5" name="図 4" descr="夜にライトアップされている木&#10;&#10;自動的に生成された説明">
            <a:extLst>
              <a:ext uri="{FF2B5EF4-FFF2-40B4-BE49-F238E27FC236}">
                <a16:creationId xmlns:a16="http://schemas.microsoft.com/office/drawing/2014/main" id="{6177EBF7-D36E-4259-B2DC-9E03508D4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" y="222632"/>
            <a:ext cx="6910839" cy="5183130"/>
          </a:xfrm>
          <a:prstGeom prst="rect">
            <a:avLst/>
          </a:prstGeom>
        </p:spPr>
      </p:pic>
      <p:sp>
        <p:nvSpPr>
          <p:cNvPr id="1143" name="テキスト ボックス 1142">
            <a:extLst>
              <a:ext uri="{FF2B5EF4-FFF2-40B4-BE49-F238E27FC236}">
                <a16:creationId xmlns:a16="http://schemas.microsoft.com/office/drawing/2014/main" id="{F68FD398-7D28-EA05-3830-9FFA4833F27E}"/>
              </a:ext>
            </a:extLst>
          </p:cNvPr>
          <p:cNvSpPr txBox="1"/>
          <p:nvPr/>
        </p:nvSpPr>
        <p:spPr>
          <a:xfrm>
            <a:off x="4289713" y="3518832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</a:t>
            </a:r>
            <a:endParaRPr kumimoji="1" lang="en-US" altLang="ja-JP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chemeClr val="tx1">
                    <a:alpha val="73000"/>
                  </a:schemeClr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シルエットクイズ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1EB713-09F7-D9A5-1C48-C28A57539DB8}"/>
              </a:ext>
            </a:extLst>
          </p:cNvPr>
          <p:cNvSpPr txBox="1"/>
          <p:nvPr/>
        </p:nvSpPr>
        <p:spPr>
          <a:xfrm>
            <a:off x="380970" y="3576465"/>
            <a:ext cx="1608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CCC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早押し</a:t>
            </a:r>
          </a:p>
          <a:p>
            <a:pPr algn="ctr"/>
            <a:r>
              <a:rPr kumimoji="1" lang="ja-JP" altLang="en-US" sz="2400" b="1" dirty="0">
                <a:solidFill>
                  <a:srgbClr val="CCC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投票クイズ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3DC174-9FA5-E80C-51CE-8B7E505A667E}"/>
              </a:ext>
            </a:extLst>
          </p:cNvPr>
          <p:cNvSpPr txBox="1"/>
          <p:nvPr/>
        </p:nvSpPr>
        <p:spPr>
          <a:xfrm>
            <a:off x="145437" y="5237857"/>
            <a:ext cx="1208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CCE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文字埋め</a:t>
            </a:r>
          </a:p>
          <a:p>
            <a:pPr algn="ctr"/>
            <a:r>
              <a:rPr kumimoji="1" lang="ja-JP" altLang="en-US" sz="2800" b="1" dirty="0">
                <a:solidFill>
                  <a:srgbClr val="CCE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クイズ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B47FEA-84A9-E60B-7F25-D649FF41097A}"/>
              </a:ext>
            </a:extLst>
          </p:cNvPr>
          <p:cNvSpPr txBox="1"/>
          <p:nvPr/>
        </p:nvSpPr>
        <p:spPr>
          <a:xfrm>
            <a:off x="5144887" y="456696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CCFF"/>
                </a:solidFill>
                <a:effectLst>
                  <a:glow rad="139700">
                    <a:schemeClr val="tx1">
                      <a:alpha val="73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早口言葉</a:t>
            </a:r>
          </a:p>
        </p:txBody>
      </p:sp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11AFE1D-5560-1D77-838F-BB20D766C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4" y="825105"/>
            <a:ext cx="6360169" cy="2649831"/>
          </a:xfrm>
          <a:prstGeom prst="rect">
            <a:avLst/>
          </a:prstGeom>
        </p:spPr>
      </p:pic>
      <p:pic>
        <p:nvPicPr>
          <p:cNvPr id="16" name="図 15" descr="屋内, 時計, 探す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05F4E10-D36B-5C7F-40C8-9ADBA45FB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" y="128588"/>
            <a:ext cx="5176108" cy="1125000"/>
          </a:xfrm>
          <a:prstGeom prst="rect">
            <a:avLst/>
          </a:prstGeom>
        </p:spPr>
      </p:pic>
      <p:pic>
        <p:nvPicPr>
          <p:cNvPr id="15" name="図 14" descr="ポーズをとる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712D5E1-7A60-5CE3-5A42-1FD0F0B0C8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1"/>
          <a:stretch/>
        </p:blipFill>
        <p:spPr>
          <a:xfrm>
            <a:off x="-1816579" y="2974241"/>
            <a:ext cx="11582400" cy="531369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CDA2FB-267D-A299-8DA3-0667D77276C0}"/>
              </a:ext>
            </a:extLst>
          </p:cNvPr>
          <p:cNvSpPr txBox="1"/>
          <p:nvPr/>
        </p:nvSpPr>
        <p:spPr>
          <a:xfrm>
            <a:off x="441642" y="6839839"/>
            <a:ext cx="5974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i="1" spc="300" dirty="0">
                <a:ln w="19050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全問正解して</a:t>
            </a:r>
            <a:endParaRPr kumimoji="1" lang="en-US" altLang="ja-JP" sz="4000" b="1" i="1" spc="300" dirty="0">
              <a:ln w="190500">
                <a:solidFill>
                  <a:schemeClr val="bg1"/>
                </a:solidFill>
              </a:ln>
              <a:solidFill>
                <a:schemeClr val="accent2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i="1" spc="300" dirty="0">
                <a:ln w="19050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チャンピオンをねらえ！</a:t>
            </a:r>
            <a:endParaRPr kumimoji="1" lang="en-US" altLang="ja-JP" sz="4000" b="1" i="1" spc="300" dirty="0">
              <a:ln w="190500">
                <a:solidFill>
                  <a:schemeClr val="bg1"/>
                </a:solidFill>
              </a:ln>
              <a:solidFill>
                <a:schemeClr val="accent2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CA4014-CF8B-7B44-DB32-CB75B8A4FEBD}"/>
              </a:ext>
            </a:extLst>
          </p:cNvPr>
          <p:cNvSpPr txBox="1"/>
          <p:nvPr/>
        </p:nvSpPr>
        <p:spPr>
          <a:xfrm>
            <a:off x="441642" y="6839839"/>
            <a:ext cx="5974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i="1" spc="3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全問正解して</a:t>
            </a:r>
            <a:endParaRPr kumimoji="1" lang="en-US" altLang="ja-JP" sz="4000" b="1" i="1" spc="3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b="1" i="1" spc="3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チャンピオンをねらえ！</a:t>
            </a:r>
            <a:endParaRPr kumimoji="1" lang="en-US" altLang="ja-JP" sz="4000" b="1" i="1" spc="3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371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0556349F-FB0B-4265-8FC4-AE395F66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44</Words>
  <Application>Microsoft Office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HGPｺﾞｼｯｸE</vt:lpstr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シニアコミュニケーション事業部</cp:lastModifiedBy>
  <cp:revision>3</cp:revision>
  <cp:lastPrinted>2025-04-30T04:27:50Z</cp:lastPrinted>
  <dcterms:created xsi:type="dcterms:W3CDTF">2021-12-24T07:23:06Z</dcterms:created>
  <dcterms:modified xsi:type="dcterms:W3CDTF">2026-04-30T07:45:46Z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