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55" d="100"/>
          <a:sy n="55" d="100"/>
        </p:scale>
        <p:origin x="229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シニアコミュニケーション事業部" userId="cd653e3e-f57e-4eb0-8866-5993409b02ad" providerId="ADAL" clId="{AF455ABB-F588-46AB-82FE-CE2AE4D19A58}"/>
    <pc:docChg chg="modSld">
      <pc:chgData name="シニアコミュニケーション事業部" userId="cd653e3e-f57e-4eb0-8866-5993409b02ad" providerId="ADAL" clId="{AF455ABB-F588-46AB-82FE-CE2AE4D19A58}" dt="2026-04-30T07:59:34.678" v="20" actId="20577"/>
      <pc:docMkLst>
        <pc:docMk/>
      </pc:docMkLst>
      <pc:sldChg chg="modSp mod">
        <pc:chgData name="シニアコミュニケーション事業部" userId="cd653e3e-f57e-4eb0-8866-5993409b02ad" providerId="ADAL" clId="{AF455ABB-F588-46AB-82FE-CE2AE4D19A58}" dt="2026-04-30T07:59:34.678" v="20" actId="20577"/>
        <pc:sldMkLst>
          <pc:docMk/>
          <pc:sldMk cId="508792531" sldId="340"/>
        </pc:sldMkLst>
        <pc:spChg chg="mod">
          <ac:chgData name="シニアコミュニケーション事業部" userId="cd653e3e-f57e-4eb0-8866-5993409b02ad" providerId="ADAL" clId="{AF455ABB-F588-46AB-82FE-CE2AE4D19A58}" dt="2026-04-30T07:59:34.678" v="20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68982B1-4357-55C9-F798-F88445AC5966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EA891156-745C-C546-A49F-BAE3BC90BA3E}"/>
                </a:ext>
              </a:extLst>
            </p:cNvPr>
            <p:cNvSpPr/>
            <p:nvPr/>
          </p:nvSpPr>
          <p:spPr>
            <a:xfrm>
              <a:off x="0" y="8218358"/>
              <a:ext cx="6849775" cy="1687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3D1DB922-3F78-6E2B-6629-435982A679BD}"/>
                </a:ext>
              </a:extLst>
            </p:cNvPr>
            <p:cNvGrpSpPr/>
            <p:nvPr/>
          </p:nvGrpSpPr>
          <p:grpSpPr>
            <a:xfrm>
              <a:off x="14989" y="8391112"/>
              <a:ext cx="6849776" cy="1335452"/>
              <a:chOff x="-1" y="8421092"/>
              <a:chExt cx="6849776" cy="1335452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A47AC2E5-409F-2C4A-9533-286622C3EF3C}"/>
                  </a:ext>
                </a:extLst>
              </p:cNvPr>
              <p:cNvSpPr txBox="1"/>
              <p:nvPr/>
            </p:nvSpPr>
            <p:spPr>
              <a:xfrm>
                <a:off x="-1" y="8421092"/>
                <a:ext cx="6849775" cy="425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167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開催日時</a:t>
                </a:r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276B2FD-6BA9-B811-3E52-A3A6A520E1B2}"/>
                  </a:ext>
                </a:extLst>
              </p:cNvPr>
              <p:cNvSpPr txBox="1"/>
              <p:nvPr/>
            </p:nvSpPr>
            <p:spPr>
              <a:xfrm>
                <a:off x="-1" y="8721394"/>
                <a:ext cx="6838699" cy="659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2026</a:t>
                </a:r>
                <a:r>
                  <a: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年</a:t>
                </a:r>
                <a:r>
                  <a:rPr kumimoji="1" lang="en-US" altLang="ja-JP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7</a:t>
                </a:r>
                <a:r>
                  <a: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月</a:t>
                </a:r>
                <a:r>
                  <a:rPr kumimoji="1" lang="en-US" altLang="ja-JP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15</a:t>
                </a:r>
                <a:r>
                  <a: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日</a:t>
                </a:r>
                <a:r>
                  <a:rPr kumimoji="1" lang="en-US" altLang="ja-JP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(</a:t>
                </a:r>
                <a:r>
                  <a: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水</a:t>
                </a:r>
                <a:r>
                  <a:rPr kumimoji="1" lang="en-US" altLang="ja-JP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)</a:t>
                </a:r>
                <a:endParaRPr kumimoji="1" lang="ja-JP" altLang="en-US" sz="3683" b="1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endParaRP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49FBFEDC-592F-88CB-F7FE-FBF2FEDDAC93}"/>
                  </a:ext>
                </a:extLst>
              </p:cNvPr>
              <p:cNvSpPr txBox="1"/>
              <p:nvPr/>
            </p:nvSpPr>
            <p:spPr>
              <a:xfrm>
                <a:off x="0" y="9233324"/>
                <a:ext cx="68497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708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午後</a:t>
                </a:r>
                <a:r>
                  <a:rPr kumimoji="1" lang="en-US" altLang="ja-JP" sz="2800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3</a:t>
                </a:r>
                <a:r>
                  <a:rPr kumimoji="1" lang="ja-JP" altLang="en-US" sz="2708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時</a:t>
                </a:r>
                <a:r>
                  <a:rPr kumimoji="1" lang="en-US" altLang="ja-JP" sz="2708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15</a:t>
                </a:r>
                <a:r>
                  <a:rPr kumimoji="1" lang="ja-JP" altLang="en-US" sz="2708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分～午後</a:t>
                </a:r>
                <a:r>
                  <a:rPr kumimoji="1" lang="en-US" altLang="ja-JP" sz="2800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3</a:t>
                </a:r>
                <a:r>
                  <a:rPr kumimoji="1" lang="ja-JP" altLang="en-US" sz="2708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時</a:t>
                </a:r>
                <a:r>
                  <a:rPr kumimoji="1" lang="en-US" altLang="ja-JP" sz="2708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45</a:t>
                </a:r>
                <a:r>
                  <a:rPr kumimoji="1" lang="ja-JP" altLang="en-US" sz="2708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分</a:t>
                </a:r>
              </a:p>
            </p:txBody>
          </p:sp>
        </p:grp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  <p:pic>
        <p:nvPicPr>
          <p:cNvPr id="14" name="Picture 2" descr="コリスライブ | シニア向けオンラインレク">
            <a:extLst>
              <a:ext uri="{FF2B5EF4-FFF2-40B4-BE49-F238E27FC236}">
                <a16:creationId xmlns:a16="http://schemas.microsoft.com/office/drawing/2014/main" id="{5692FA72-CC39-7C3A-D7BC-626ECC59B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139" y="9541180"/>
            <a:ext cx="1418560" cy="3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E6485B44-2ACA-FA64-D412-345FAA3C230D}"/>
              </a:ext>
            </a:extLst>
          </p:cNvPr>
          <p:cNvSpPr/>
          <p:nvPr/>
        </p:nvSpPr>
        <p:spPr>
          <a:xfrm>
            <a:off x="5041134" y="110942"/>
            <a:ext cx="1726413" cy="58151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SOMPO</a:t>
            </a:r>
            <a:r>
              <a:rPr kumimoji="1"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ケア限定</a:t>
            </a:r>
            <a:endParaRPr kumimoji="1" lang="en-US" altLang="ja-JP" sz="1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第</a:t>
            </a:r>
            <a:r>
              <a:rPr kumimoji="1"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kumimoji="1"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部開催！</a:t>
            </a:r>
          </a:p>
        </p:txBody>
      </p: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CC18B5-C62A-4776-ADF7-4DA991E7F1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9E280C-04AF-43DE-8EBF-06B6E337BFBB}">
  <ds:schemaRefs>
    <ds:schemaRef ds:uri="http://purl.org/dc/elements/1.1/"/>
    <ds:schemaRef ds:uri="http://schemas.openxmlformats.org/package/2006/metadata/core-properties"/>
    <ds:schemaRef ds:uri="http://purl.org/dc/terms/"/>
    <ds:schemaRef ds:uri="aa497eed-f72d-442f-adf5-cc88fbf9cce6"/>
    <ds:schemaRef ds:uri="ccc50300-c016-41b3-baf7-1f053ea3de53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608cd3c-7d84-4c0f-bc42-7b1734e76a06}" enabled="0" method="" siteId="{5608cd3c-7d84-4c0f-bc42-7b1734e76a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1096</TotalTime>
  <Words>94</Words>
  <Application>Microsoft Office PowerPoint</Application>
  <PresentationFormat>A4 210 x 297 mm</PresentationFormat>
  <Paragraphs>19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BIZ UDPゴシック</vt:lpstr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シニアコミュニケーション事業部</cp:lastModifiedBy>
  <cp:revision>101</cp:revision>
  <dcterms:created xsi:type="dcterms:W3CDTF">2022-02-20T16:12:08Z</dcterms:created>
  <dcterms:modified xsi:type="dcterms:W3CDTF">2026-04-30T07:59:38Z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