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4-30T07:42:13.638" v="31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4-30T07:42:13.638" v="31" actId="20577"/>
        <pc:sldMkLst>
          <pc:docMk/>
          <pc:sldMk cId="508792531" sldId="340"/>
        </pc:sldMkLst>
        <pc:spChg chg="mod">
          <ac:chgData name="シニアコミュニケーション事業部" userId="cd653e3e-f57e-4eb0-8866-5993409b02ad" providerId="ADAL" clId="{AF455ABB-F588-46AB-82FE-CE2AE4D19A58}" dt="2026-04-30T07:42:13.638" v="3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9E280C-04AF-43DE-8EBF-06B6E337BFBB}">
  <ds:schemaRefs>
    <ds:schemaRef ds:uri="http://schemas.openxmlformats.org/package/2006/metadata/core-properties"/>
    <ds:schemaRef ds:uri="aa497eed-f72d-442f-adf5-cc88fbf9cce6"/>
    <ds:schemaRef ds:uri="ccc50300-c016-41b3-baf7-1f053ea3de53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CC18B5-C62A-4776-ADF7-4DA991E7F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99</cp:revision>
  <dcterms:created xsi:type="dcterms:W3CDTF">2022-02-20T16:12:08Z</dcterms:created>
  <dcterms:modified xsi:type="dcterms:W3CDTF">2026-04-30T07:42:15Z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