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S::activity_s@office-neat.co.jp::cd653e3e-f57e-4eb0-8866-5993409b02ad" providerId="AD" clId="Web-{2942527E-99DC-627E-0938-4195F351FF4A}"/>
    <pc:docChg chg="modSld">
      <pc:chgData name="シニアコミュニケーション事業部" userId="S::activity_s@office-neat.co.jp::cd653e3e-f57e-4eb0-8866-5993409b02ad" providerId="AD" clId="Web-{2942527E-99DC-627E-0938-4195F351FF4A}" dt="2026-04-23T08:00:47.622" v="5" actId="20577"/>
      <pc:docMkLst>
        <pc:docMk/>
      </pc:docMkLst>
      <pc:sldChg chg="modSp">
        <pc:chgData name="シニアコミュニケーション事業部" userId="S::activity_s@office-neat.co.jp::cd653e3e-f57e-4eb0-8866-5993409b02ad" providerId="AD" clId="Web-{2942527E-99DC-627E-0938-4195F351FF4A}" dt="2026-04-23T08:00:47.622" v="5" actId="20577"/>
        <pc:sldMkLst>
          <pc:docMk/>
          <pc:sldMk cId="1845331208" sldId="260"/>
        </pc:sldMkLst>
        <pc:spChg chg="mod">
          <ac:chgData name="シニアコミュニケーション事業部" userId="S::activity_s@office-neat.co.jp::cd653e3e-f57e-4eb0-8866-5993409b02ad" providerId="AD" clId="Web-{2942527E-99DC-627E-0938-4195F351FF4A}" dt="2026-04-23T08:00:47.622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40:29.614" v="52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40:29.614" v="52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4-30T07:40:29.614" v="5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2026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年7月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12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日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(</a:t>
                  </a:r>
                  <a:r>
                    <a:rPr kumimoji="1" lang="ja-JP" altLang="en-US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日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)</a:t>
                  </a:r>
                  <a:endParaRPr lang="ja-JP" altLang="en-US" sz="3650" b="1" dirty="0">
                    <a:latin typeface="Hiragino Kaku Gothic Pro W3" panose="020B0300000000000000" pitchFamily="34" charset="-128"/>
                    <a:ea typeface="Hiragino Kaku Gothic Pro W3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677E0-AFE8-4E97-8260-FAE66CB28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F8E1E-E21D-48C3-8829-58CA2D3BF1AB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37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87</cp:revision>
  <cp:lastPrinted>2025-12-01T13:59:01Z</cp:lastPrinted>
  <dcterms:created xsi:type="dcterms:W3CDTF">2022-02-20T16:12:08Z</dcterms:created>
  <dcterms:modified xsi:type="dcterms:W3CDTF">2026-04-30T07:40:34Z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