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89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92B"/>
    <a:srgbClr val="D68F2D"/>
    <a:srgbClr val="F7C93D"/>
    <a:srgbClr val="FAD63A"/>
    <a:srgbClr val="C06424"/>
    <a:srgbClr val="F6CE3C"/>
    <a:srgbClr val="FFFF00"/>
    <a:srgbClr val="FF0066"/>
    <a:srgbClr val="F2B52F"/>
    <a:srgbClr val="009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635" y="38"/>
      </p:cViewPr>
      <p:guideLst>
        <p:guide orient="horz" pos="512"/>
        <p:guide pos="2160"/>
        <p:guide orient="horz" pos="52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4-30T07:36:29.403" v="23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4-30T07:36:29.403" v="23" actId="20577"/>
        <pc:sldMkLst>
          <pc:docMk/>
          <pc:sldMk cId="1190245545" sldId="289"/>
        </pc:sldMkLst>
        <pc:spChg chg="mod">
          <ac:chgData name="シニアコミュニケーション事業部" userId="cd653e3e-f57e-4eb0-8866-5993409b02ad" providerId="ADAL" clId="{AF455ABB-F588-46AB-82FE-CE2AE4D19A58}" dt="2026-04-30T07:36:29.403" v="23" actId="20577"/>
          <ac:spMkLst>
            <pc:docMk/>
            <pc:sldMk cId="1190245545" sldId="289"/>
            <ac:spMk id="28" creationId="{DD3BDB68-4406-3B14-386A-9E4FBCF00C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53B51-4A74-3584-7EEB-B6027BC44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28D263-7984-E966-7816-8C7B35361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4929058-96A1-3283-4F8E-3798FE9D0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4FF1AF-5DAB-1046-910B-3D8DCBC2E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8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BC4FB-EBD8-37CA-6519-F4D3DDAF9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26FF19-41DB-F8F9-F8FF-AE5165F6A8A4}"/>
              </a:ext>
            </a:extLst>
          </p:cNvPr>
          <p:cNvSpPr/>
          <p:nvPr/>
        </p:nvSpPr>
        <p:spPr>
          <a:xfrm>
            <a:off x="331953" y="189546"/>
            <a:ext cx="6193554" cy="7889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46B08E2E-6FA6-F166-A536-6F14DF6E0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1640" r="28624" b="86594"/>
          <a:stretch/>
        </p:blipFill>
        <p:spPr>
          <a:xfrm>
            <a:off x="-4475" y="-3584"/>
            <a:ext cx="6860436" cy="731224"/>
          </a:xfrm>
          <a:prstGeom prst="rect">
            <a:avLst/>
          </a:prstGeom>
        </p:spPr>
      </p:pic>
      <p:pic>
        <p:nvPicPr>
          <p:cNvPr id="26" name="図 25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818F2063-0710-87BB-D89E-F50709F0157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" y="486743"/>
            <a:ext cx="2750268" cy="3516662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D3BDB68-4406-3B14-386A-9E4FBCF00CC7}"/>
              </a:ext>
            </a:extLst>
          </p:cNvPr>
          <p:cNvSpPr/>
          <p:nvPr/>
        </p:nvSpPr>
        <p:spPr>
          <a:xfrm>
            <a:off x="-2039" y="829424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2026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金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25B58EAA-1304-0FBE-083E-74C1C9C9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5605A24B-DFC4-AD4C-3CBF-E9D454965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91158" r="28624" b="2070"/>
          <a:stretch/>
        </p:blipFill>
        <p:spPr>
          <a:xfrm>
            <a:off x="-6514" y="7829033"/>
            <a:ext cx="6880885" cy="47044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070B11-90BB-0BD6-41A8-E5B791E5B12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26"/>
          <a:stretch/>
        </p:blipFill>
        <p:spPr>
          <a:xfrm>
            <a:off x="11844" y="3342682"/>
            <a:ext cx="5198784" cy="2227359"/>
          </a:xfrm>
          <a:prstGeom prst="rect">
            <a:avLst/>
          </a:prstGeom>
        </p:spPr>
      </p:pic>
      <p:pic>
        <p:nvPicPr>
          <p:cNvPr id="29" name="図 28" descr="テーブル&#10;&#10;低い精度で自動的に生成された説明">
            <a:extLst>
              <a:ext uri="{FF2B5EF4-FFF2-40B4-BE49-F238E27FC236}">
                <a16:creationId xmlns:a16="http://schemas.microsoft.com/office/drawing/2014/main" id="{3E02C101-2067-AC26-5E93-011BDD39FE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7" b="53532"/>
          <a:stretch/>
        </p:blipFill>
        <p:spPr>
          <a:xfrm>
            <a:off x="116702" y="4603249"/>
            <a:ext cx="6419050" cy="3211356"/>
          </a:xfrm>
          <a:prstGeom prst="rect">
            <a:avLst/>
          </a:prstGeom>
          <a:scene3d>
            <a:camera prst="perspectiveContrastingRightFacing">
              <a:rot lat="0" lon="19800000" rev="0"/>
            </a:camera>
            <a:lightRig rig="threePt" dir="t"/>
          </a:scene3d>
        </p:spPr>
      </p:pic>
      <p:pic>
        <p:nvPicPr>
          <p:cNvPr id="30" name="図 29" descr="ロゴ&#10;&#10;自動的に生成された説明">
            <a:extLst>
              <a:ext uri="{FF2B5EF4-FFF2-40B4-BE49-F238E27FC236}">
                <a16:creationId xmlns:a16="http://schemas.microsoft.com/office/drawing/2014/main" id="{E4D54A99-3420-AF65-9245-E3812F350E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2" y="4787846"/>
            <a:ext cx="902910" cy="677183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A45B0FDB-70EB-C561-5D99-A511807E5D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6" y="4819100"/>
            <a:ext cx="902910" cy="677183"/>
          </a:xfrm>
          <a:prstGeom prst="rect">
            <a:avLst/>
          </a:prstGeom>
        </p:spPr>
      </p:pic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20765E22-D901-F7A0-868E-2EB74194A1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4866862"/>
            <a:ext cx="859154" cy="644366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DBDE3C-B6EB-AB12-D578-7CDF27C006BE}"/>
              </a:ext>
            </a:extLst>
          </p:cNvPr>
          <p:cNvSpPr/>
          <p:nvPr/>
        </p:nvSpPr>
        <p:spPr>
          <a:xfrm>
            <a:off x="16349" y="189546"/>
            <a:ext cx="315604" cy="7889692"/>
          </a:xfrm>
          <a:prstGeom prst="rect">
            <a:avLst/>
          </a:prstGeom>
          <a:solidFill>
            <a:srgbClr val="009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58035D5-EA5B-95AF-F764-E2379DA48C31}"/>
              </a:ext>
            </a:extLst>
          </p:cNvPr>
          <p:cNvSpPr/>
          <p:nvPr/>
        </p:nvSpPr>
        <p:spPr>
          <a:xfrm>
            <a:off x="6542407" y="189546"/>
            <a:ext cx="315604" cy="7889692"/>
          </a:xfrm>
          <a:prstGeom prst="rect">
            <a:avLst/>
          </a:prstGeom>
          <a:solidFill>
            <a:srgbClr val="009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暗い空間に立つ男性&#10;&#10;中程度の精度で自動的に生成された説明">
            <a:extLst>
              <a:ext uri="{FF2B5EF4-FFF2-40B4-BE49-F238E27FC236}">
                <a16:creationId xmlns:a16="http://schemas.microsoft.com/office/drawing/2014/main" id="{D6A0AA24-B8BD-A71C-4624-4BAA61538D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t="7117" r="19691" b="43315"/>
          <a:stretch/>
        </p:blipFill>
        <p:spPr>
          <a:xfrm>
            <a:off x="3704658" y="3610929"/>
            <a:ext cx="3582093" cy="4658656"/>
          </a:xfrm>
          <a:prstGeom prst="rect">
            <a:avLst/>
          </a:prstGeom>
        </p:spPr>
      </p:pic>
      <p:pic>
        <p:nvPicPr>
          <p:cNvPr id="27" name="図 26" descr="ロゴ&#10;&#10;自動的に生成された説明">
            <a:extLst>
              <a:ext uri="{FF2B5EF4-FFF2-40B4-BE49-F238E27FC236}">
                <a16:creationId xmlns:a16="http://schemas.microsoft.com/office/drawing/2014/main" id="{5A9629E6-F8B7-13B6-FE7D-85773548D7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2" y="5837418"/>
            <a:ext cx="902910" cy="677183"/>
          </a:xfrm>
          <a:prstGeom prst="rect">
            <a:avLst/>
          </a:prstGeom>
        </p:spPr>
      </p:pic>
      <p:pic>
        <p:nvPicPr>
          <p:cNvPr id="39" name="図 38" descr="ロゴ&#10;&#10;自動的に生成された説明">
            <a:extLst>
              <a:ext uri="{FF2B5EF4-FFF2-40B4-BE49-F238E27FC236}">
                <a16:creationId xmlns:a16="http://schemas.microsoft.com/office/drawing/2014/main" id="{E6399641-B45C-968D-A361-8400AF7A3E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6" y="5839618"/>
            <a:ext cx="902910" cy="677183"/>
          </a:xfrm>
          <a:prstGeom prst="rect">
            <a:avLst/>
          </a:prstGeom>
        </p:spPr>
      </p:pic>
      <p:pic>
        <p:nvPicPr>
          <p:cNvPr id="41" name="図 40" descr="ロゴ&#10;&#10;自動的に生成された説明">
            <a:extLst>
              <a:ext uri="{FF2B5EF4-FFF2-40B4-BE49-F238E27FC236}">
                <a16:creationId xmlns:a16="http://schemas.microsoft.com/office/drawing/2014/main" id="{86C00F64-94BB-C19A-6369-419CE07CD7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5864129"/>
            <a:ext cx="859154" cy="644366"/>
          </a:xfrm>
          <a:prstGeom prst="rect">
            <a:avLst/>
          </a:prstGeom>
        </p:spPr>
      </p:pic>
      <p:pic>
        <p:nvPicPr>
          <p:cNvPr id="46" name="図 45" descr="ロゴ&#10;&#10;自動的に生成された説明">
            <a:extLst>
              <a:ext uri="{FF2B5EF4-FFF2-40B4-BE49-F238E27FC236}">
                <a16:creationId xmlns:a16="http://schemas.microsoft.com/office/drawing/2014/main" id="{D6C1A938-8D57-E49B-4659-760949104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2" y="6973800"/>
            <a:ext cx="902910" cy="677183"/>
          </a:xfrm>
          <a:prstGeom prst="rect">
            <a:avLst/>
          </a:prstGeom>
        </p:spPr>
      </p:pic>
      <p:pic>
        <p:nvPicPr>
          <p:cNvPr id="47" name="図 46" descr="ロゴ&#10;&#10;自動的に生成された説明">
            <a:extLst>
              <a:ext uri="{FF2B5EF4-FFF2-40B4-BE49-F238E27FC236}">
                <a16:creationId xmlns:a16="http://schemas.microsoft.com/office/drawing/2014/main" id="{7E177C58-7F72-5E06-A0A0-F2BF8FCEE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6" y="6960100"/>
            <a:ext cx="902910" cy="677183"/>
          </a:xfrm>
          <a:prstGeom prst="rect">
            <a:avLst/>
          </a:prstGeom>
        </p:spPr>
      </p:pic>
      <p:pic>
        <p:nvPicPr>
          <p:cNvPr id="48" name="図 47" descr="ロゴ&#10;&#10;自動的に生成された説明">
            <a:extLst>
              <a:ext uri="{FF2B5EF4-FFF2-40B4-BE49-F238E27FC236}">
                <a16:creationId xmlns:a16="http://schemas.microsoft.com/office/drawing/2014/main" id="{988B1615-26C1-E526-BF93-2371C3D64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6947852"/>
            <a:ext cx="859154" cy="644366"/>
          </a:xfrm>
          <a:prstGeom prst="rect">
            <a:avLst/>
          </a:prstGeom>
        </p:spPr>
      </p:pic>
      <p:pic>
        <p:nvPicPr>
          <p:cNvPr id="5" name="図 4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43F6DE1-D29F-3F02-27E9-8F659F33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" y="857480"/>
            <a:ext cx="6774939" cy="2651786"/>
          </a:xfrm>
          <a:prstGeom prst="rect">
            <a:avLst/>
          </a:prstGeom>
        </p:spPr>
      </p:pic>
      <p:pic>
        <p:nvPicPr>
          <p:cNvPr id="6" name="図 5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A1F595E-850F-7D9D-7B72-1E02A4AD7B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36" y="6869300"/>
            <a:ext cx="3070197" cy="13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4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F95503-6E06-44A9-8ACD-7029616C0F7E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a497eed-f72d-442f-adf5-cc88fbf9cce6"/>
    <ds:schemaRef ds:uri="ccc50300-c016-41b3-baf7-1f053ea3de53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DCFA96-10EF-4826-A727-C31255018B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</Words>
  <Application>Microsoft Office PowerPoint</Application>
  <PresentationFormat>A4 210 x 297 mm</PresentationFormat>
  <Paragraphs>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シニアコミュニケーション事業部</cp:lastModifiedBy>
  <cp:revision>3</cp:revision>
  <cp:lastPrinted>2025-02-05T01:24:35Z</cp:lastPrinted>
  <dcterms:created xsi:type="dcterms:W3CDTF">2021-12-24T07:23:06Z</dcterms:created>
  <dcterms:modified xsi:type="dcterms:W3CDTF">2026-04-30T07:36:35Z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