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34:34.931" v="25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34:34.931" v="25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4-30T07:34:34.931" v="2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3904EB-8EF0-44EE-B5F2-30D10CA7D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96994C-FE13-4E11-956A-C2DDADE7087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84</cp:revision>
  <dcterms:created xsi:type="dcterms:W3CDTF">2022-02-20T16:12:08Z</dcterms:created>
  <dcterms:modified xsi:type="dcterms:W3CDTF">2026-04-30T07:34:39Z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