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3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F5"/>
    <a:srgbClr val="E8E5FD"/>
    <a:srgbClr val="CFCAEF"/>
    <a:srgbClr val="CECDF9"/>
    <a:srgbClr val="B6B7F6"/>
    <a:srgbClr val="1321DF"/>
    <a:srgbClr val="E6E6E6"/>
    <a:srgbClr val="FE8700"/>
    <a:srgbClr val="EB95DF"/>
    <a:srgbClr val="F9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8" autoAdjust="0"/>
    <p:restoredTop sz="93834" autoAdjust="0"/>
  </p:normalViewPr>
  <p:slideViewPr>
    <p:cSldViewPr snapToGrid="0">
      <p:cViewPr>
        <p:scale>
          <a:sx n="69" d="100"/>
          <a:sy n="69" d="100"/>
        </p:scale>
        <p:origin x="1000" y="-20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92AD5-0249-AC73-B439-542C37C3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1AE53A-58B5-8EA0-F6C0-839FDE703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6EE54B0-0D2E-7A56-1014-06B7DA934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4D8525-4D17-E156-C7A2-DE1EDAE8E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0C00-6D7D-4E1B-9D29-BA8FD97D6C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2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5596C-DEE4-B8B0-CFEA-087887E7C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F1098EA-D5E5-4BE6-479C-518806017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27264" y="1187515"/>
            <a:ext cx="14014547" cy="788318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5FE8DDF-382E-157B-1E93-7DCB6F95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" y="1645858"/>
            <a:ext cx="7556500" cy="425053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8CC3A3E-A265-DC1B-6DC0-85D5F9E46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44"/>
          <a:stretch>
            <a:fillRect/>
          </a:stretch>
        </p:blipFill>
        <p:spPr>
          <a:xfrm>
            <a:off x="-1579315" y="-50888"/>
            <a:ext cx="4538133" cy="425053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4F0E278-8CA2-0DE5-475F-46183909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128" y="-154983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5C2A54B-4A03-5766-1BFE-4CFEA7E4E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" y="282805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CDF3A-F5E8-8491-9327-7ADC5858AD5B}"/>
              </a:ext>
            </a:extLst>
          </p:cNvPr>
          <p:cNvSpPr txBox="1"/>
          <p:nvPr/>
        </p:nvSpPr>
        <p:spPr>
          <a:xfrm>
            <a:off x="2862368" y="10241126"/>
            <a:ext cx="5406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画像提供：（一社）平塚市観光協会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07E3317-3082-C27C-A543-2E9E0E5E3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63"/>
          <a:stretch>
            <a:fillRect/>
          </a:stretch>
        </p:blipFill>
        <p:spPr>
          <a:xfrm>
            <a:off x="-290600" y="2351725"/>
            <a:ext cx="3660496" cy="537088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55F04BF2-5799-B3B0-2756-6D7157702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6"/>
          <a:stretch>
            <a:fillRect/>
          </a:stretch>
        </p:blipFill>
        <p:spPr>
          <a:xfrm>
            <a:off x="2730548" y="-1001433"/>
            <a:ext cx="5997845" cy="5805499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51DCC437-C701-62AC-3DB3-78291D400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7"/>
          <a:stretch>
            <a:fillRect/>
          </a:stretch>
        </p:blipFill>
        <p:spPr>
          <a:xfrm>
            <a:off x="3196952" y="5395886"/>
            <a:ext cx="3725704" cy="452603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518B939-6A49-EE62-8F8B-62193384BF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1"/>
          <a:stretch>
            <a:fillRect/>
          </a:stretch>
        </p:blipFill>
        <p:spPr>
          <a:xfrm>
            <a:off x="4187971" y="3785688"/>
            <a:ext cx="4190812" cy="42505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8A701E-8894-6C7D-CDA7-83CE0A34A8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35" y="469048"/>
            <a:ext cx="8076495" cy="4543028"/>
          </a:xfrm>
          <a:prstGeom prst="rect">
            <a:avLst/>
          </a:prstGeom>
        </p:spPr>
      </p:pic>
      <p:sp>
        <p:nvSpPr>
          <p:cNvPr id="22" name="TextBox 27">
            <a:extLst>
              <a:ext uri="{FF2B5EF4-FFF2-40B4-BE49-F238E27FC236}">
                <a16:creationId xmlns:a16="http://schemas.microsoft.com/office/drawing/2014/main" id="{B2CD044C-B719-FAE3-73BB-B4357E5984FF}"/>
              </a:ext>
            </a:extLst>
          </p:cNvPr>
          <p:cNvSpPr txBox="1"/>
          <p:nvPr/>
        </p:nvSpPr>
        <p:spPr>
          <a:xfrm>
            <a:off x="808417" y="9758946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6B9C5CA-6568-C8C0-A7A6-A511E07BA766}"/>
              </a:ext>
            </a:extLst>
          </p:cNvPr>
          <p:cNvGrpSpPr/>
          <p:nvPr/>
        </p:nvGrpSpPr>
        <p:grpSpPr>
          <a:xfrm>
            <a:off x="167254" y="8487979"/>
            <a:ext cx="8145560" cy="1856674"/>
            <a:chOff x="968049" y="5113905"/>
            <a:chExt cx="8145560" cy="185667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FAE9E17-5BAD-C472-47F5-53CAA40C9457}"/>
                </a:ext>
              </a:extLst>
            </p:cNvPr>
            <p:cNvGrpSpPr/>
            <p:nvPr/>
          </p:nvGrpSpPr>
          <p:grpSpPr>
            <a:xfrm>
              <a:off x="3742714" y="6208077"/>
              <a:ext cx="649291" cy="635769"/>
              <a:chOff x="8712304" y="664723"/>
              <a:chExt cx="649291" cy="635769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74C8969E-B22B-D899-27A4-7F580BDC60F2}"/>
                  </a:ext>
                </a:extLst>
              </p:cNvPr>
              <p:cNvSpPr/>
              <p:nvPr/>
            </p:nvSpPr>
            <p:spPr>
              <a:xfrm>
                <a:off x="8712304" y="664723"/>
                <a:ext cx="645818" cy="63576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E1EFD64-9407-58FE-C609-DD779F02C74B}"/>
                  </a:ext>
                </a:extLst>
              </p:cNvPr>
              <p:cNvSpPr txBox="1"/>
              <p:nvPr/>
            </p:nvSpPr>
            <p:spPr>
              <a:xfrm>
                <a:off x="8715776" y="690219"/>
                <a:ext cx="6458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</a:rPr>
                  <a:t>金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0B8681DA-D4F6-7D0A-67EA-791E82198817}"/>
                </a:ext>
              </a:extLst>
            </p:cNvPr>
            <p:cNvGrpSpPr/>
            <p:nvPr/>
          </p:nvGrpSpPr>
          <p:grpSpPr>
            <a:xfrm>
              <a:off x="1208457" y="5845836"/>
              <a:ext cx="2776581" cy="1124743"/>
              <a:chOff x="987659" y="6184983"/>
              <a:chExt cx="2731661" cy="1124743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B0823DE-03D4-6409-7E81-40CD2BC2D567}"/>
                  </a:ext>
                </a:extLst>
              </p:cNvPr>
              <p:cNvSpPr txBox="1"/>
              <p:nvPr/>
            </p:nvSpPr>
            <p:spPr>
              <a:xfrm rot="16200000">
                <a:off x="1139339" y="6050050"/>
                <a:ext cx="1107996" cy="141135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７</a:t>
                </a:r>
                <a:endParaRPr lang="en-US" altLang="ja-JP" sz="60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02B00F3-6937-9B5C-0509-5CDB0D5EA40D}"/>
                  </a:ext>
                </a:extLst>
              </p:cNvPr>
              <p:cNvSpPr txBox="1"/>
              <p:nvPr/>
            </p:nvSpPr>
            <p:spPr>
              <a:xfrm rot="16200000">
                <a:off x="2407283" y="5980942"/>
                <a:ext cx="1107996" cy="1516078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6000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5400" b="1" i="0" u="none" strike="noStrike" baseline="0" dirty="0">
                    <a:solidFill>
                      <a:srgbClr val="003FCB"/>
                    </a:solidFill>
                    <a:effectLst>
                      <a:glow rad="88900">
                        <a:srgbClr val="634C0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</a:t>
                </a:r>
                <a:endParaRPr lang="en-US" altLang="ja-JP" sz="5400" b="1" i="0" u="none" strike="noStrike" baseline="0" dirty="0">
                  <a:solidFill>
                    <a:srgbClr val="003FCB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F2C117F-9582-ABAA-C789-67616C747794}"/>
                </a:ext>
              </a:extLst>
            </p:cNvPr>
            <p:cNvGrpSpPr/>
            <p:nvPr/>
          </p:nvGrpSpPr>
          <p:grpSpPr>
            <a:xfrm>
              <a:off x="968049" y="5113905"/>
              <a:ext cx="3166656" cy="911200"/>
              <a:chOff x="-3553357" y="8604296"/>
              <a:chExt cx="3446250" cy="100606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435BC59C-25C1-7FB4-0CF5-61DA824B9C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3553357" y="8604296"/>
                <a:ext cx="2221766" cy="1006064"/>
              </a:xfrm>
              <a:prstGeom prst="rect">
                <a:avLst/>
              </a:prstGeom>
            </p:spPr>
          </p:pic>
          <p:sp>
            <p:nvSpPr>
              <p:cNvPr id="17" name="TextBox 37">
                <a:extLst>
                  <a:ext uri="{FF2B5EF4-FFF2-40B4-BE49-F238E27FC236}">
                    <a16:creationId xmlns:a16="http://schemas.microsoft.com/office/drawing/2014/main" id="{CD634C81-632E-ACB7-EC94-C2631E4D01B6}"/>
                  </a:ext>
                </a:extLst>
              </p:cNvPr>
              <p:cNvSpPr txBox="1"/>
              <p:nvPr/>
            </p:nvSpPr>
            <p:spPr>
              <a:xfrm>
                <a:off x="-3340694" y="9111589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4" name="Picture 60">
              <a:extLst>
                <a:ext uri="{FF2B5EF4-FFF2-40B4-BE49-F238E27FC236}">
                  <a16:creationId xmlns:a16="http://schemas.microsoft.com/office/drawing/2014/main" id="{F89E0FB8-468F-9044-7A5F-730562D4B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3145513" y="5483260"/>
              <a:ext cx="1541008" cy="484006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4EAF486-20DD-D1D9-2A42-1A7AFC4F6A5F}"/>
                </a:ext>
              </a:extLst>
            </p:cNvPr>
            <p:cNvSpPr txBox="1"/>
            <p:nvPr/>
          </p:nvSpPr>
          <p:spPr>
            <a:xfrm rot="16200000">
              <a:off x="6500765" y="4239642"/>
              <a:ext cx="738664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826C20-095C-BDD9-35BC-CD635A960288}"/>
              </a:ext>
            </a:extLst>
          </p:cNvPr>
          <p:cNvSpPr txBox="1"/>
          <p:nvPr/>
        </p:nvSpPr>
        <p:spPr>
          <a:xfrm>
            <a:off x="407661" y="7034244"/>
            <a:ext cx="6241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DC4376A-7818-B7C3-022D-9D6C580FC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6" t="58751"/>
          <a:stretch>
            <a:fillRect/>
          </a:stretch>
        </p:blipFill>
        <p:spPr>
          <a:xfrm>
            <a:off x="1874443" y="5875044"/>
            <a:ext cx="3185361" cy="175329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ED3D8EB2-0B8E-DEA3-839C-B9A76D4E6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6" t="58751"/>
          <a:stretch>
            <a:fillRect/>
          </a:stretch>
        </p:blipFill>
        <p:spPr>
          <a:xfrm>
            <a:off x="5565811" y="7085325"/>
            <a:ext cx="3185361" cy="17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80891</TotalTime>
  <Words>29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363</cp:revision>
  <cp:lastPrinted>2024-04-25T02:32:41Z</cp:lastPrinted>
  <dcterms:created xsi:type="dcterms:W3CDTF">2022-09-22T01:47:20Z</dcterms:created>
  <dcterms:modified xsi:type="dcterms:W3CDTF">2026-05-27T02:47:17Z</dcterms:modified>
</cp:coreProperties>
</file>