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B562E-CBDA-4133-94E4-11C4297F27CD}" v="2" dt="2026-04-30T07:31:15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31:27.950" v="47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31:27.950" v="47" actId="20577"/>
        <pc:sldMkLst>
          <pc:docMk/>
          <pc:sldMk cId="3685023599" sldId="340"/>
        </pc:sldMkLst>
        <pc:spChg chg="mod">
          <ac:chgData name="シニアコミュニケーション事業部" userId="cd653e3e-f57e-4eb0-8866-5993409b02ad" providerId="ADAL" clId="{AF455ABB-F588-46AB-82FE-CE2AE4D19A58}" dt="2026-04-30T07:31:27.950" v="47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076A246-A536-A97E-4CCC-40E18802B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2" y="7719594"/>
            <a:ext cx="6483990" cy="587438"/>
          </a:xfrm>
          <a:prstGeom prst="rect">
            <a:avLst/>
          </a:prstGeom>
        </p:spPr>
      </p:pic>
      <p:pic>
        <p:nvPicPr>
          <p:cNvPr id="7" name="図 6" descr="挿絵, 記号 が含まれている画像">
            <a:extLst>
              <a:ext uri="{FF2B5EF4-FFF2-40B4-BE49-F238E27FC236}">
                <a16:creationId xmlns:a16="http://schemas.microsoft.com/office/drawing/2014/main" id="{1A46D953-2FAC-87ED-1E3E-14FD03F1D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-29723"/>
            <a:ext cx="5587092" cy="18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7CA64B-B849-40AB-83ED-A0B996CD0E0D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D7746B-9C76-4434-816C-3ED926670E7A}">
  <ds:schemaRefs>
    <ds:schemaRef ds:uri="ccc50300-c016-41b3-baf7-1f053ea3de53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aa497eed-f72d-442f-adf5-cc88fbf9cce6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小塚明朝 Pro H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</cp:revision>
  <cp:lastPrinted>2023-12-26T04:36:40Z</cp:lastPrinted>
  <dcterms:created xsi:type="dcterms:W3CDTF">2022-02-20T16:12:08Z</dcterms:created>
  <dcterms:modified xsi:type="dcterms:W3CDTF">2026-04-30T07:31:37Z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