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29:53.497" v="16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29:53.497" v="16" actId="20577"/>
        <pc:sldMkLst>
          <pc:docMk/>
          <pc:sldMk cId="1821838009" sldId="332"/>
        </pc:sldMkLst>
        <pc:spChg chg="mod">
          <ac:chgData name="シニアコミュニケーション事業部" userId="cd653e3e-f57e-4eb0-8866-5993409b02ad" providerId="ADAL" clId="{AF455ABB-F588-46AB-82FE-CE2AE4D19A58}" dt="2026-04-30T07:29:53.497" v="16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背景パターン&#10;&#10;自動的に生成された説明">
            <a:extLst>
              <a:ext uri="{FF2B5EF4-FFF2-40B4-BE49-F238E27FC236}">
                <a16:creationId xmlns:a16="http://schemas.microsoft.com/office/drawing/2014/main" id="{F77721AF-94F1-FC72-509B-13B29120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0391"/>
          <a:stretch/>
        </p:blipFill>
        <p:spPr>
          <a:xfrm>
            <a:off x="3870" y="7969"/>
            <a:ext cx="6860894" cy="8355712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4B41FD06-A0B1-79C9-BF86-68253EA2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34126" r="56662"/>
          <a:stretch/>
        </p:blipFill>
        <p:spPr>
          <a:xfrm>
            <a:off x="14989" y="3469521"/>
            <a:ext cx="1334614" cy="296695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EC9F9A79-1F7C-8628-D186-C1D3A7ED4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9" r="22692" b="1"/>
          <a:stretch/>
        </p:blipFill>
        <p:spPr>
          <a:xfrm>
            <a:off x="1555156" y="1837596"/>
            <a:ext cx="5252006" cy="5387568"/>
          </a:xfrm>
          <a:prstGeom prst="rect">
            <a:avLst/>
          </a:prstGeom>
        </p:spPr>
      </p:pic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76D0A9C8-3811-4679-3B15-ECD488A9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-2402" r="66768" b="82066"/>
          <a:stretch/>
        </p:blipFill>
        <p:spPr>
          <a:xfrm>
            <a:off x="0" y="1973028"/>
            <a:ext cx="1868481" cy="1036163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58ABA789-43F6-67FC-4381-430191CAA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239482" y="7214438"/>
            <a:ext cx="364872" cy="988487"/>
          </a:xfrm>
          <a:prstGeom prst="rect">
            <a:avLst/>
          </a:prstGeom>
        </p:spPr>
      </p:pic>
      <p:pic>
        <p:nvPicPr>
          <p:cNvPr id="25" name="図 24" descr="図形&#10;&#10;低い精度で自動的に生成された説明">
            <a:extLst>
              <a:ext uri="{FF2B5EF4-FFF2-40B4-BE49-F238E27FC236}">
                <a16:creationId xmlns:a16="http://schemas.microsoft.com/office/drawing/2014/main" id="{42E63409-A332-07F8-FA70-5E89CD410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595920" y="7219881"/>
            <a:ext cx="110514" cy="998477"/>
          </a:xfrm>
          <a:prstGeom prst="flowChartDelay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0CFFA03A-52EF-5F0D-9E75-662EDE0BA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21" y="57959"/>
            <a:ext cx="7898475" cy="3341329"/>
          </a:xfrm>
          <a:prstGeom prst="rect">
            <a:avLst/>
          </a:prstGeom>
        </p:spPr>
      </p:pic>
      <p:pic>
        <p:nvPicPr>
          <p:cNvPr id="15" name="図 14" descr="赤い帽子をかぶった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05F7950-946C-6921-9D8E-5DC3EA574B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87" y="2639389"/>
            <a:ext cx="5572287" cy="55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39CAC72-4FE6-4720-86EB-2B1C18AC71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CB0FF0-31E9-4AA8-B768-6A5C0B3F998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8</cp:revision>
  <cp:lastPrinted>2024-04-24T23:37:47Z</cp:lastPrinted>
  <dcterms:created xsi:type="dcterms:W3CDTF">2022-02-20T16:12:08Z</dcterms:created>
  <dcterms:modified xsi:type="dcterms:W3CDTF">2026-04-30T07:29:57Z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