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724" y="2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9C5F94-D99B-1414-1F70-C028F7F7F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0" y="9102"/>
            <a:ext cx="7551846" cy="1068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UD デジタル 教科書体 NK-R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作問者1</cp:lastModifiedBy>
  <cp:revision>58</cp:revision>
  <dcterms:created xsi:type="dcterms:W3CDTF">2023-04-07T05:50:45Z</dcterms:created>
  <dcterms:modified xsi:type="dcterms:W3CDTF">2026-04-13T06:00:57Z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