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"/>
  </p:notesMasterIdLst>
  <p:sldIdLst>
    <p:sldId id="260" r:id="rId2"/>
    <p:sldId id="262" r:id="rId3"/>
  </p:sldIdLst>
  <p:sldSz cx="12801600" cy="9601200" type="A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BEF"/>
    <a:srgbClr val="E75C29"/>
    <a:srgbClr val="FFF8E5"/>
    <a:srgbClr val="E8BABA"/>
    <a:srgbClr val="E4A4A4"/>
    <a:srgbClr val="DA9292"/>
    <a:srgbClr val="9D2623"/>
    <a:srgbClr val="F3D5D5"/>
    <a:srgbClr val="EDC1C1"/>
    <a:srgbClr val="ECAC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4" autoAdjust="0"/>
    <p:restoredTop sz="94660"/>
  </p:normalViewPr>
  <p:slideViewPr>
    <p:cSldViewPr snapToGrid="0">
      <p:cViewPr varScale="1">
        <p:scale>
          <a:sx n="46" d="100"/>
          <a:sy n="46" d="100"/>
        </p:scale>
        <p:origin x="117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5029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5029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EC8C95C2-7F0D-44B7-8252-942F9E5E83AA}" type="datetimeFigureOut">
              <a:rPr kumimoji="1" lang="ja-JP" altLang="en-US" smtClean="0"/>
              <a:t>2026/3/31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1429" tIns="45715" rIns="91429" bIns="4571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1" cy="495028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1" cy="495028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161E5E80-0000-43D6-AADA-B3B418E3ED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2351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2026/3/31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1907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2026/3/31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1240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2026/3/31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4446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2026/3/31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3407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2026/3/31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3441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2026/3/31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0159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2026/3/31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557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2026/3/31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331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2026/3/31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1910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2026/3/31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4884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2026/3/31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5860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3B639-74A4-491A-ACD3-F29E38B559DC}" type="datetimeFigureOut">
              <a:rPr kumimoji="1" lang="ja-JP" altLang="en-US" smtClean="0"/>
              <a:t>2026/3/31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0492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kumimoji="1"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kumimoji="1"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225A70DD-DE0E-0ECB-88AD-7D8DE7BCD7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4" r="6981"/>
          <a:stretch/>
        </p:blipFill>
        <p:spPr>
          <a:xfrm>
            <a:off x="0" y="-24792"/>
            <a:ext cx="12913710" cy="9664346"/>
          </a:xfrm>
          <a:prstGeom prst="rect">
            <a:avLst/>
          </a:prstGeom>
        </p:spPr>
      </p:pic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AD7EED79-6BC0-A660-1D34-89BC525DEC7F}"/>
              </a:ext>
            </a:extLst>
          </p:cNvPr>
          <p:cNvSpPr/>
          <p:nvPr/>
        </p:nvSpPr>
        <p:spPr>
          <a:xfrm>
            <a:off x="-13521" y="-24939"/>
            <a:ext cx="12913710" cy="965301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061903A6-085C-B9A3-46B8-D027F790AD2D}"/>
              </a:ext>
            </a:extLst>
          </p:cNvPr>
          <p:cNvCxnSpPr>
            <a:cxnSpLocks/>
          </p:cNvCxnSpPr>
          <p:nvPr/>
        </p:nvCxnSpPr>
        <p:spPr>
          <a:xfrm>
            <a:off x="1966371" y="961090"/>
            <a:ext cx="8525166" cy="0"/>
          </a:xfrm>
          <a:prstGeom prst="line">
            <a:avLst/>
          </a:prstGeom>
          <a:ln w="2222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字幕 20">
            <a:extLst>
              <a:ext uri="{FF2B5EF4-FFF2-40B4-BE49-F238E27FC236}">
                <a16:creationId xmlns:a16="http://schemas.microsoft.com/office/drawing/2014/main" id="{33504FBB-4951-E4F2-9C22-FDAE64572B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7271" y="4906926"/>
            <a:ext cx="9601200" cy="2318067"/>
          </a:xfrm>
        </p:spPr>
        <p:txBody>
          <a:bodyPr/>
          <a:lstStyle/>
          <a:p>
            <a:endParaRPr kumimoji="1" lang="ja-JP" altLang="en-US"/>
          </a:p>
        </p:txBody>
      </p:sp>
      <p:graphicFrame>
        <p:nvGraphicFramePr>
          <p:cNvPr id="6" name="表 6">
            <a:extLst>
              <a:ext uri="{FF2B5EF4-FFF2-40B4-BE49-F238E27FC236}">
                <a16:creationId xmlns:a16="http://schemas.microsoft.com/office/drawing/2014/main" id="{6FCEDD59-52F8-84CE-76C2-2FDE690D52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4490718"/>
              </p:ext>
            </p:extLst>
          </p:nvPr>
        </p:nvGraphicFramePr>
        <p:xfrm>
          <a:off x="506366" y="1287754"/>
          <a:ext cx="11887463" cy="800144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698209">
                  <a:extLst>
                    <a:ext uri="{9D8B030D-6E8A-4147-A177-3AD203B41FA5}">
                      <a16:colId xmlns:a16="http://schemas.microsoft.com/office/drawing/2014/main" val="1219657832"/>
                    </a:ext>
                  </a:extLst>
                </a:gridCol>
                <a:gridCol w="1698209">
                  <a:extLst>
                    <a:ext uri="{9D8B030D-6E8A-4147-A177-3AD203B41FA5}">
                      <a16:colId xmlns:a16="http://schemas.microsoft.com/office/drawing/2014/main" val="3041493590"/>
                    </a:ext>
                  </a:extLst>
                </a:gridCol>
                <a:gridCol w="1698209">
                  <a:extLst>
                    <a:ext uri="{9D8B030D-6E8A-4147-A177-3AD203B41FA5}">
                      <a16:colId xmlns:a16="http://schemas.microsoft.com/office/drawing/2014/main" val="1015142249"/>
                    </a:ext>
                  </a:extLst>
                </a:gridCol>
                <a:gridCol w="1698209">
                  <a:extLst>
                    <a:ext uri="{9D8B030D-6E8A-4147-A177-3AD203B41FA5}">
                      <a16:colId xmlns:a16="http://schemas.microsoft.com/office/drawing/2014/main" val="3499991503"/>
                    </a:ext>
                  </a:extLst>
                </a:gridCol>
                <a:gridCol w="1698209">
                  <a:extLst>
                    <a:ext uri="{9D8B030D-6E8A-4147-A177-3AD203B41FA5}">
                      <a16:colId xmlns:a16="http://schemas.microsoft.com/office/drawing/2014/main" val="3482904780"/>
                    </a:ext>
                  </a:extLst>
                </a:gridCol>
                <a:gridCol w="1698209">
                  <a:extLst>
                    <a:ext uri="{9D8B030D-6E8A-4147-A177-3AD203B41FA5}">
                      <a16:colId xmlns:a16="http://schemas.microsoft.com/office/drawing/2014/main" val="3161893119"/>
                    </a:ext>
                  </a:extLst>
                </a:gridCol>
                <a:gridCol w="1698209">
                  <a:extLst>
                    <a:ext uri="{9D8B030D-6E8A-4147-A177-3AD203B41FA5}">
                      <a16:colId xmlns:a16="http://schemas.microsoft.com/office/drawing/2014/main" val="513401755"/>
                    </a:ext>
                  </a:extLst>
                </a:gridCol>
              </a:tblGrid>
              <a:tr h="46975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月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火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水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木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金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土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284990"/>
                  </a:ext>
                </a:extLst>
              </a:tr>
              <a:tr h="473252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30</a:t>
                      </a:r>
                      <a:endParaRPr kumimoji="1" lang="ja-JP" altLang="en-US" sz="2000" b="0" dirty="0">
                        <a:solidFill>
                          <a:schemeClr val="bg1">
                            <a:lumMod val="8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31</a:t>
                      </a:r>
                      <a:endParaRPr kumimoji="1" lang="ja-JP" altLang="en-US" sz="2000" b="0" dirty="0">
                        <a:solidFill>
                          <a:schemeClr val="bg1">
                            <a:lumMod val="8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</a:t>
                      </a:r>
                      <a:endParaRPr kumimoji="1" lang="ja-JP" altLang="en-US" sz="2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0070C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4</a:t>
                      </a:r>
                      <a:endParaRPr kumimoji="1" lang="ja-JP" altLang="en-US" sz="2000" b="0" dirty="0">
                        <a:solidFill>
                          <a:srgbClr val="0070C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931623"/>
                  </a:ext>
                </a:extLst>
              </a:tr>
              <a:tr h="1033087"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381099"/>
                  </a:ext>
                </a:extLst>
              </a:tr>
              <a:tr h="47325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9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10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11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12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0070C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13</a:t>
                      </a:r>
                      <a:endParaRPr kumimoji="1" lang="ja-JP" altLang="en-US" sz="2000" b="0" dirty="0">
                        <a:solidFill>
                          <a:srgbClr val="0070C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12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28340"/>
                  </a:ext>
                </a:extLst>
              </a:tr>
              <a:tr h="1033087"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686936"/>
                  </a:ext>
                </a:extLst>
              </a:tr>
              <a:tr h="47325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15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16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17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19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0070C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20</a:t>
                      </a:r>
                      <a:endParaRPr kumimoji="1" lang="ja-JP" altLang="en-US" sz="2000" b="0" dirty="0">
                        <a:solidFill>
                          <a:srgbClr val="0070C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1855792"/>
                  </a:ext>
                </a:extLst>
              </a:tr>
              <a:tr h="1033087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272513"/>
                  </a:ext>
                </a:extLst>
              </a:tr>
              <a:tr h="47325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22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23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24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25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26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0070C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27</a:t>
                      </a:r>
                      <a:endParaRPr kumimoji="1" lang="ja-JP" altLang="en-US" sz="2000" b="0" dirty="0">
                        <a:solidFill>
                          <a:srgbClr val="0070C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26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3985661"/>
                  </a:ext>
                </a:extLst>
              </a:tr>
              <a:tr h="1033087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1306400"/>
                  </a:ext>
                </a:extLst>
              </a:tr>
              <a:tr h="47325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27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28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29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highlight>
                            <a:srgbClr val="FFF8E5"/>
                          </a:highlight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30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highlight>
                          <a:srgbClr val="FFF8E5"/>
                        </a:highlight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</a:t>
                      </a:r>
                      <a:endParaRPr kumimoji="1" lang="ja-JP" altLang="en-US" sz="2000" b="0" dirty="0">
                        <a:solidFill>
                          <a:schemeClr val="bg1">
                            <a:lumMod val="8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</a:t>
                      </a:r>
                      <a:endParaRPr kumimoji="1" lang="ja-JP" altLang="en-US" sz="2000" b="0" dirty="0">
                        <a:solidFill>
                          <a:schemeClr val="bg1">
                            <a:lumMod val="8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1409830"/>
                  </a:ext>
                </a:extLst>
              </a:tr>
              <a:tr h="1033087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263334"/>
                  </a:ext>
                </a:extLst>
              </a:tr>
            </a:tbl>
          </a:graphicData>
        </a:graphic>
      </p:graphicFrame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11C23BF6-A2EA-38AF-11F4-2EAB77AB2867}"/>
              </a:ext>
            </a:extLst>
          </p:cNvPr>
          <p:cNvCxnSpPr>
            <a:cxnSpLocks/>
          </p:cNvCxnSpPr>
          <p:nvPr/>
        </p:nvCxnSpPr>
        <p:spPr>
          <a:xfrm>
            <a:off x="1719944" y="998994"/>
            <a:ext cx="9361712" cy="0"/>
          </a:xfrm>
          <a:prstGeom prst="line">
            <a:avLst/>
          </a:prstGeom>
          <a:ln w="2222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6DB403A1-0405-7E30-8E44-DFA0B4589FB4}"/>
              </a:ext>
            </a:extLst>
          </p:cNvPr>
          <p:cNvGrpSpPr/>
          <p:nvPr/>
        </p:nvGrpSpPr>
        <p:grpSpPr>
          <a:xfrm>
            <a:off x="959340" y="192592"/>
            <a:ext cx="1501207" cy="1025544"/>
            <a:chOff x="4243019" y="3919521"/>
            <a:chExt cx="16651600" cy="1025544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136221DC-FD98-108B-B14E-6B935B704318}"/>
                </a:ext>
              </a:extLst>
            </p:cNvPr>
            <p:cNvSpPr txBox="1"/>
            <p:nvPr/>
          </p:nvSpPr>
          <p:spPr>
            <a:xfrm>
              <a:off x="4243019" y="3919521"/>
              <a:ext cx="16160595" cy="1015663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>
              <a:spAutoFit/>
            </a:bodyPr>
            <a:lstStyle/>
            <a:p>
              <a:pPr algn="dist"/>
              <a:r>
                <a:rPr kumimoji="1" lang="en-US" altLang="ja-JP" sz="6000" b="1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4</a:t>
              </a:r>
              <a:r>
                <a:rPr kumimoji="1" lang="ja-JP" altLang="en-US" sz="6000" b="1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月</a:t>
              </a:r>
              <a:endParaRPr kumimoji="1" lang="en-US" altLang="ja-JP" sz="6000" b="1" dirty="0">
                <a:ln w="25400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114300" dist="50800" dir="5400000" algn="ctr" rotWithShape="0">
                    <a:srgbClr val="FFC000">
                      <a:alpha val="88000"/>
                    </a:srgbClr>
                  </a:outerShdw>
                </a:effectLst>
                <a:latin typeface="RocknRoll One" panose="02020900000000000000" pitchFamily="18" charset="-128"/>
                <a:ea typeface="RocknRoll One" panose="02020900000000000000" pitchFamily="18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48BCE603-0E5D-1E98-3C8B-1703F87EE1E9}"/>
                </a:ext>
              </a:extLst>
            </p:cNvPr>
            <p:cNvSpPr txBox="1"/>
            <p:nvPr/>
          </p:nvSpPr>
          <p:spPr>
            <a:xfrm>
              <a:off x="4517150" y="3929402"/>
              <a:ext cx="16377469" cy="1015663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vert="horz" wrap="square">
              <a:spAutoFit/>
            </a:bodyPr>
            <a:lstStyle/>
            <a:p>
              <a:pPr algn="dist"/>
              <a:r>
                <a:rPr kumimoji="1" lang="en-US" altLang="ja-JP" sz="6000" b="1" dirty="0">
                  <a:solidFill>
                    <a:srgbClr val="7030A0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4</a:t>
              </a:r>
              <a:r>
                <a:rPr kumimoji="1" lang="ja-JP" altLang="en-US" sz="6000" b="1" dirty="0">
                  <a:solidFill>
                    <a:srgbClr val="7030A0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月</a:t>
              </a:r>
              <a:endParaRPr kumimoji="1" lang="en-US" altLang="ja-JP" sz="6000" b="1" dirty="0">
                <a:solidFill>
                  <a:srgbClr val="7030A0"/>
                </a:solidFill>
                <a:effectLst>
                  <a:outerShdw blurRad="114300" dist="50800" dir="5400000" algn="ctr" rotWithShape="0">
                    <a:srgbClr val="FFC000">
                      <a:alpha val="88000"/>
                    </a:srgbClr>
                  </a:outerShdw>
                </a:effectLst>
                <a:latin typeface="RocknRoll One" panose="02020900000000000000" pitchFamily="18" charset="-128"/>
                <a:ea typeface="RocknRoll One" panose="02020900000000000000" pitchFamily="18" charset="-128"/>
              </a:endParaRPr>
            </a:p>
          </p:txBody>
        </p:sp>
      </p:grp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5658C1A-9DDC-5232-1FD8-669E0071D92F}"/>
              </a:ext>
            </a:extLst>
          </p:cNvPr>
          <p:cNvSpPr txBox="1"/>
          <p:nvPr/>
        </p:nvSpPr>
        <p:spPr>
          <a:xfrm>
            <a:off x="2595065" y="436631"/>
            <a:ext cx="7583702" cy="646331"/>
          </a:xfrm>
          <a:prstGeom prst="rect">
            <a:avLst/>
          </a:prstGeom>
          <a:noFill/>
          <a:effectLst>
            <a:outerShdw blurRad="50800" dist="38100" dir="5400000" algn="t" rotWithShape="0">
              <a:schemeClr val="bg1">
                <a:alpha val="29000"/>
              </a:schemeClr>
            </a:outerShdw>
          </a:effectLst>
        </p:spPr>
        <p:txBody>
          <a:bodyPr vert="horz" wrap="square">
            <a:spAutoFit/>
          </a:bodyPr>
          <a:lstStyle/>
          <a:p>
            <a:r>
              <a:rPr kumimoji="1" lang="ja-JP" altLang="en-US" sz="3600" b="1" spc="-300" dirty="0">
                <a:solidFill>
                  <a:srgbClr val="7030A0"/>
                </a:solidFill>
                <a:effectLst>
                  <a:outerShdw blurRad="38100" dist="38100" dir="2700000" algn="tl">
                    <a:srgbClr val="FFC000">
                      <a:alpha val="43000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オンラインアクティビティ イベント表</a:t>
            </a:r>
            <a:endParaRPr kumimoji="1" lang="en-US" altLang="ja-JP" sz="3600" b="1" spc="-300" dirty="0">
              <a:solidFill>
                <a:srgbClr val="7030A0"/>
              </a:solidFill>
              <a:effectLst>
                <a:outerShdw blurRad="38100" dist="38100" dir="2700000" algn="tl">
                  <a:srgbClr val="FFC000">
                    <a:alpha val="43000"/>
                  </a:srgbClr>
                </a:outerShdw>
              </a:effectLst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7BFB40CF-2A4C-F873-B1DF-B6A03856D5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3961">
            <a:off x="10461334" y="98396"/>
            <a:ext cx="1042117" cy="1042117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BED90F0B-4065-9EDA-628A-6ACAA4D35F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61408">
            <a:off x="11312074" y="512841"/>
            <a:ext cx="801327" cy="801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664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E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C719C0-4D96-ECCA-21F2-DE8FBFC58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D46D363-392F-6917-3012-536CAEDF05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" r="6036" b="1318"/>
          <a:stretch/>
        </p:blipFill>
        <p:spPr>
          <a:xfrm>
            <a:off x="-1" y="-53442"/>
            <a:ext cx="12804853" cy="9641247"/>
          </a:xfrm>
          <a:prstGeom prst="rect">
            <a:avLst/>
          </a:prstGeom>
        </p:spPr>
      </p:pic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5264ED1C-47D1-6C3B-6A3F-C5407E411B73}"/>
              </a:ext>
            </a:extLst>
          </p:cNvPr>
          <p:cNvCxnSpPr>
            <a:cxnSpLocks/>
          </p:cNvCxnSpPr>
          <p:nvPr/>
        </p:nvCxnSpPr>
        <p:spPr>
          <a:xfrm>
            <a:off x="1966371" y="961090"/>
            <a:ext cx="8525166" cy="0"/>
          </a:xfrm>
          <a:prstGeom prst="line">
            <a:avLst/>
          </a:prstGeom>
          <a:ln w="2222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字幕 20">
            <a:extLst>
              <a:ext uri="{FF2B5EF4-FFF2-40B4-BE49-F238E27FC236}">
                <a16:creationId xmlns:a16="http://schemas.microsoft.com/office/drawing/2014/main" id="{4B16F5E3-AAB4-B2CA-2B66-431BA17966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7271" y="4906926"/>
            <a:ext cx="9601200" cy="2318067"/>
          </a:xfrm>
        </p:spPr>
        <p:txBody>
          <a:bodyPr/>
          <a:lstStyle/>
          <a:p>
            <a:endParaRPr kumimoji="1" lang="ja-JP" altLang="en-US"/>
          </a:p>
        </p:txBody>
      </p:sp>
      <p:graphicFrame>
        <p:nvGraphicFramePr>
          <p:cNvPr id="6" name="表 6">
            <a:extLst>
              <a:ext uri="{FF2B5EF4-FFF2-40B4-BE49-F238E27FC236}">
                <a16:creationId xmlns:a16="http://schemas.microsoft.com/office/drawing/2014/main" id="{046CEC35-F5D9-E50E-DD47-275151EC18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5340785"/>
              </p:ext>
            </p:extLst>
          </p:nvPr>
        </p:nvGraphicFramePr>
        <p:xfrm>
          <a:off x="506366" y="1287754"/>
          <a:ext cx="11887463" cy="800144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698209">
                  <a:extLst>
                    <a:ext uri="{9D8B030D-6E8A-4147-A177-3AD203B41FA5}">
                      <a16:colId xmlns:a16="http://schemas.microsoft.com/office/drawing/2014/main" val="1219657832"/>
                    </a:ext>
                  </a:extLst>
                </a:gridCol>
                <a:gridCol w="1698209">
                  <a:extLst>
                    <a:ext uri="{9D8B030D-6E8A-4147-A177-3AD203B41FA5}">
                      <a16:colId xmlns:a16="http://schemas.microsoft.com/office/drawing/2014/main" val="3041493590"/>
                    </a:ext>
                  </a:extLst>
                </a:gridCol>
                <a:gridCol w="1698209">
                  <a:extLst>
                    <a:ext uri="{9D8B030D-6E8A-4147-A177-3AD203B41FA5}">
                      <a16:colId xmlns:a16="http://schemas.microsoft.com/office/drawing/2014/main" val="1015142249"/>
                    </a:ext>
                  </a:extLst>
                </a:gridCol>
                <a:gridCol w="1698209">
                  <a:extLst>
                    <a:ext uri="{9D8B030D-6E8A-4147-A177-3AD203B41FA5}">
                      <a16:colId xmlns:a16="http://schemas.microsoft.com/office/drawing/2014/main" val="3499991503"/>
                    </a:ext>
                  </a:extLst>
                </a:gridCol>
                <a:gridCol w="1698209">
                  <a:extLst>
                    <a:ext uri="{9D8B030D-6E8A-4147-A177-3AD203B41FA5}">
                      <a16:colId xmlns:a16="http://schemas.microsoft.com/office/drawing/2014/main" val="3482904780"/>
                    </a:ext>
                  </a:extLst>
                </a:gridCol>
                <a:gridCol w="1698209">
                  <a:extLst>
                    <a:ext uri="{9D8B030D-6E8A-4147-A177-3AD203B41FA5}">
                      <a16:colId xmlns:a16="http://schemas.microsoft.com/office/drawing/2014/main" val="3161893119"/>
                    </a:ext>
                  </a:extLst>
                </a:gridCol>
                <a:gridCol w="1698209">
                  <a:extLst>
                    <a:ext uri="{9D8B030D-6E8A-4147-A177-3AD203B41FA5}">
                      <a16:colId xmlns:a16="http://schemas.microsoft.com/office/drawing/2014/main" val="513401755"/>
                    </a:ext>
                  </a:extLst>
                </a:gridCol>
              </a:tblGrid>
              <a:tr h="46975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月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火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水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木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金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土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284990"/>
                  </a:ext>
                </a:extLst>
              </a:tr>
              <a:tr h="473252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27</a:t>
                      </a:r>
                      <a:endParaRPr kumimoji="1" lang="ja-JP" altLang="en-US" sz="2000" b="0" dirty="0">
                        <a:solidFill>
                          <a:schemeClr val="bg1">
                            <a:lumMod val="8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28</a:t>
                      </a:r>
                      <a:endParaRPr kumimoji="1" lang="ja-JP" altLang="en-US" sz="2000" b="0" dirty="0">
                        <a:solidFill>
                          <a:schemeClr val="bg1">
                            <a:lumMod val="8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29</a:t>
                      </a:r>
                      <a:endParaRPr kumimoji="1" lang="ja-JP" altLang="en-US" sz="2000" b="0" dirty="0">
                        <a:solidFill>
                          <a:schemeClr val="bg1">
                            <a:lumMod val="8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30</a:t>
                      </a:r>
                      <a:endParaRPr kumimoji="1" lang="ja-JP" altLang="en-US" sz="2000" b="0" dirty="0">
                        <a:solidFill>
                          <a:schemeClr val="bg1">
                            <a:lumMod val="8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</a:t>
                      </a:r>
                      <a:endParaRPr kumimoji="1" lang="ja-JP" altLang="en-US" sz="2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0070C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</a:t>
                      </a:r>
                      <a:endParaRPr kumimoji="1" lang="ja-JP" altLang="en-US" sz="2000" b="0" dirty="0">
                        <a:solidFill>
                          <a:srgbClr val="0070C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931623"/>
                  </a:ext>
                </a:extLst>
              </a:tr>
              <a:tr h="1033087"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381099"/>
                  </a:ext>
                </a:extLst>
              </a:tr>
              <a:tr h="47325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5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6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7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8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0070C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9</a:t>
                      </a:r>
                      <a:endParaRPr kumimoji="1" lang="ja-JP" altLang="en-US" sz="2000" b="0" dirty="0">
                        <a:solidFill>
                          <a:srgbClr val="0070C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10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28340"/>
                  </a:ext>
                </a:extLst>
              </a:tr>
              <a:tr h="1033087"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686936"/>
                  </a:ext>
                </a:extLst>
              </a:tr>
              <a:tr h="47325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11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12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13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15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0070C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16</a:t>
                      </a:r>
                      <a:endParaRPr kumimoji="1" lang="ja-JP" altLang="en-US" sz="2000" b="0" dirty="0">
                        <a:solidFill>
                          <a:srgbClr val="0070C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1855792"/>
                  </a:ext>
                </a:extLst>
              </a:tr>
              <a:tr h="1033087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272513"/>
                  </a:ext>
                </a:extLst>
              </a:tr>
              <a:tr h="47325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18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19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20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21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22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0070C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23</a:t>
                      </a:r>
                      <a:endParaRPr kumimoji="1" lang="ja-JP" altLang="en-US" sz="2000" b="0" dirty="0">
                        <a:solidFill>
                          <a:srgbClr val="0070C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24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3985661"/>
                  </a:ext>
                </a:extLst>
              </a:tr>
              <a:tr h="1033087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1306400"/>
                  </a:ext>
                </a:extLst>
              </a:tr>
              <a:tr h="47325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25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26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27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highlight>
                            <a:srgbClr val="FFF8E5"/>
                          </a:highlight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28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highlight>
                          <a:srgbClr val="FFF8E5"/>
                        </a:highlight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29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0070C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30</a:t>
                      </a:r>
                      <a:endParaRPr kumimoji="1" lang="ja-JP" altLang="en-US" sz="2000" b="0" dirty="0">
                        <a:solidFill>
                          <a:srgbClr val="0070C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31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1409830"/>
                  </a:ext>
                </a:extLst>
              </a:tr>
              <a:tr h="1033087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263334"/>
                  </a:ext>
                </a:extLst>
              </a:tr>
            </a:tbl>
          </a:graphicData>
        </a:graphic>
      </p:graphicFrame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5B4EF36D-89C2-05EB-F7ED-6F395FB05C7F}"/>
              </a:ext>
            </a:extLst>
          </p:cNvPr>
          <p:cNvCxnSpPr>
            <a:cxnSpLocks/>
          </p:cNvCxnSpPr>
          <p:nvPr/>
        </p:nvCxnSpPr>
        <p:spPr>
          <a:xfrm>
            <a:off x="1719944" y="998994"/>
            <a:ext cx="9361712" cy="0"/>
          </a:xfrm>
          <a:prstGeom prst="line">
            <a:avLst/>
          </a:prstGeom>
          <a:ln w="2222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69CB2DA-F9C7-748A-EBC1-EBD8731A175B}"/>
              </a:ext>
            </a:extLst>
          </p:cNvPr>
          <p:cNvGrpSpPr/>
          <p:nvPr/>
        </p:nvGrpSpPr>
        <p:grpSpPr>
          <a:xfrm>
            <a:off x="928894" y="192592"/>
            <a:ext cx="1487387" cy="1055412"/>
            <a:chOff x="3905308" y="3919521"/>
            <a:chExt cx="16498306" cy="1055412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3FABDF42-6567-5B26-549D-A8627C8EA25E}"/>
                </a:ext>
              </a:extLst>
            </p:cNvPr>
            <p:cNvSpPr txBox="1"/>
            <p:nvPr/>
          </p:nvSpPr>
          <p:spPr>
            <a:xfrm>
              <a:off x="4243019" y="3919521"/>
              <a:ext cx="16160595" cy="1015663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>
              <a:spAutoFit/>
            </a:bodyPr>
            <a:lstStyle/>
            <a:p>
              <a:pPr algn="dist"/>
              <a:r>
                <a:rPr kumimoji="1" lang="en-US" altLang="ja-JP" sz="6000" b="1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5</a:t>
              </a:r>
              <a:r>
                <a:rPr kumimoji="1" lang="ja-JP" altLang="en-US" sz="6000" b="1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月</a:t>
              </a:r>
              <a:endParaRPr kumimoji="1" lang="en-US" altLang="ja-JP" sz="6000" b="1" dirty="0">
                <a:ln w="25400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114300" dist="50800" dir="5400000" algn="ctr" rotWithShape="0">
                    <a:srgbClr val="FFC000">
                      <a:alpha val="88000"/>
                    </a:srgbClr>
                  </a:outerShdw>
                </a:effectLst>
                <a:latin typeface="RocknRoll One" panose="02020900000000000000" pitchFamily="18" charset="-128"/>
                <a:ea typeface="RocknRoll One" panose="02020900000000000000" pitchFamily="18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145F671A-4AA1-C415-2C23-06BC0CF8EE8D}"/>
                </a:ext>
              </a:extLst>
            </p:cNvPr>
            <p:cNvSpPr txBox="1"/>
            <p:nvPr/>
          </p:nvSpPr>
          <p:spPr>
            <a:xfrm>
              <a:off x="3905308" y="3959270"/>
              <a:ext cx="16377469" cy="1015663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vert="horz" wrap="square">
              <a:spAutoFit/>
            </a:bodyPr>
            <a:lstStyle/>
            <a:p>
              <a:pPr algn="dist"/>
              <a:r>
                <a:rPr kumimoji="1" lang="en-US" altLang="ja-JP" sz="6000" b="1" dirty="0">
                  <a:solidFill>
                    <a:srgbClr val="00B050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5</a:t>
              </a:r>
              <a:r>
                <a:rPr kumimoji="1" lang="ja-JP" altLang="en-US" sz="6000" b="1" dirty="0">
                  <a:solidFill>
                    <a:srgbClr val="00B050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月</a:t>
              </a:r>
              <a:endParaRPr kumimoji="1" lang="en-US" altLang="ja-JP" sz="6000" b="1" dirty="0">
                <a:solidFill>
                  <a:srgbClr val="00B050"/>
                </a:solidFill>
                <a:effectLst>
                  <a:outerShdw blurRad="114300" dist="50800" dir="5400000" algn="ctr" rotWithShape="0">
                    <a:srgbClr val="FFC000">
                      <a:alpha val="88000"/>
                    </a:srgbClr>
                  </a:outerShdw>
                </a:effectLst>
                <a:latin typeface="RocknRoll One" panose="02020900000000000000" pitchFamily="18" charset="-128"/>
                <a:ea typeface="RocknRoll One" panose="02020900000000000000" pitchFamily="18" charset="-128"/>
              </a:endParaRPr>
            </a:p>
          </p:txBody>
        </p:sp>
      </p:grp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59DE10A-1D54-A79D-46BD-8585ADEE083C}"/>
              </a:ext>
            </a:extLst>
          </p:cNvPr>
          <p:cNvSpPr txBox="1"/>
          <p:nvPr/>
        </p:nvSpPr>
        <p:spPr>
          <a:xfrm>
            <a:off x="2595065" y="436631"/>
            <a:ext cx="7583702" cy="646331"/>
          </a:xfrm>
          <a:prstGeom prst="rect">
            <a:avLst/>
          </a:prstGeom>
          <a:noFill/>
          <a:effectLst>
            <a:outerShdw blurRad="50800" dist="38100" dir="5400000" algn="t" rotWithShape="0">
              <a:schemeClr val="bg1">
                <a:alpha val="29000"/>
              </a:schemeClr>
            </a:outerShdw>
          </a:effectLst>
        </p:spPr>
        <p:txBody>
          <a:bodyPr vert="horz" wrap="square">
            <a:spAutoFit/>
          </a:bodyPr>
          <a:lstStyle/>
          <a:p>
            <a:r>
              <a:rPr kumimoji="1" lang="ja-JP" altLang="en-US" sz="3600" b="1" spc="-300" dirty="0">
                <a:solidFill>
                  <a:srgbClr val="00B050"/>
                </a:solidFill>
                <a:effectLst>
                  <a:outerShdw blurRad="38100" dist="38100" dir="2700000" algn="tl">
                    <a:srgbClr val="FFC000">
                      <a:alpha val="43000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オンラインアクティビティ イベント表</a:t>
            </a:r>
            <a:endParaRPr kumimoji="1" lang="en-US" altLang="ja-JP" sz="3600" b="1" spc="-300" dirty="0">
              <a:solidFill>
                <a:srgbClr val="00B050"/>
              </a:solidFill>
              <a:effectLst>
                <a:outerShdw blurRad="38100" dist="38100" dir="2700000" algn="tl">
                  <a:srgbClr val="FFC000">
                    <a:alpha val="43000"/>
                  </a:srgbClr>
                </a:outerShdw>
              </a:effectLst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E8FFDF74-CA02-A337-5C03-A1E81C9FF1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3961">
            <a:off x="10461334" y="98396"/>
            <a:ext cx="1042117" cy="1042117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E8B1F8A-CBA4-B9B1-92FC-26360931A7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61408">
            <a:off x="11312074" y="512841"/>
            <a:ext cx="801327" cy="801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332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1677</TotalTime>
  <Words>96</Words>
  <Application>Microsoft Office PowerPoint</Application>
  <PresentationFormat>A3 297x420 mm</PresentationFormat>
  <Paragraphs>90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HGP創英角ｺﾞｼｯｸUB</vt:lpstr>
      <vt:lpstr>HGS創英角ｺﾞｼｯｸUB</vt:lpstr>
      <vt:lpstr>RocknRoll One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川口 徹也</dc:creator>
  <cp:lastModifiedBy>齋藤 芙美</cp:lastModifiedBy>
  <cp:revision>70</cp:revision>
  <cp:lastPrinted>2024-02-23T07:23:01Z</cp:lastPrinted>
  <dcterms:created xsi:type="dcterms:W3CDTF">2023-02-28T07:47:39Z</dcterms:created>
  <dcterms:modified xsi:type="dcterms:W3CDTF">2026-03-31T05:30:03Z</dcterms:modified>
</cp:coreProperties>
</file>