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"/>
  </p:notesMasterIdLst>
  <p:sldIdLst>
    <p:sldId id="256" r:id="rId3"/>
  </p:sldIdLst>
  <p:sldSz cx="7556500" cy="106934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齋藤 芙美" initials="齋藤" lastIdx="2" clrIdx="0">
    <p:extLst>
      <p:ext uri="{19B8F6BF-5375-455C-9EA6-DF929625EA0E}">
        <p15:presenceInfo xmlns:p15="http://schemas.microsoft.com/office/powerpoint/2012/main" userId="S-1-5-21-3580068840-1394931835-201921230-16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B3F5"/>
    <a:srgbClr val="E8E5FD"/>
    <a:srgbClr val="CFCAEF"/>
    <a:srgbClr val="CECDF9"/>
    <a:srgbClr val="B6B7F6"/>
    <a:srgbClr val="1321DF"/>
    <a:srgbClr val="E6E6E6"/>
    <a:srgbClr val="FE8700"/>
    <a:srgbClr val="EB95DF"/>
    <a:srgbClr val="F9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68" autoAdjust="0"/>
    <p:restoredTop sz="93834" autoAdjust="0"/>
  </p:normalViewPr>
  <p:slideViewPr>
    <p:cSldViewPr snapToGrid="0">
      <p:cViewPr varScale="1">
        <p:scale>
          <a:sx n="38" d="100"/>
          <a:sy n="38" d="100"/>
        </p:scale>
        <p:origin x="1744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5029"/>
          </a:xfrm>
          <a:prstGeom prst="rect">
            <a:avLst/>
          </a:prstGeom>
        </p:spPr>
        <p:txBody>
          <a:bodyPr vert="horz" lIns="94858" tIns="47430" rIns="94858" bIns="4743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5029"/>
          </a:xfrm>
          <a:prstGeom prst="rect">
            <a:avLst/>
          </a:prstGeom>
        </p:spPr>
        <p:txBody>
          <a:bodyPr vert="horz" lIns="94858" tIns="47430" rIns="94858" bIns="47430" rtlCol="0"/>
          <a:lstStyle>
            <a:lvl1pPr algn="r">
              <a:defRPr sz="1200"/>
            </a:lvl1pPr>
          </a:lstStyle>
          <a:p>
            <a:fld id="{964D714A-35F6-4EF2-8371-589994DBA61E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30" rIns="94858" bIns="4743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4858" tIns="47430" rIns="94858" bIns="4743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5028"/>
          </a:xfrm>
          <a:prstGeom prst="rect">
            <a:avLst/>
          </a:prstGeom>
        </p:spPr>
        <p:txBody>
          <a:bodyPr vert="horz" lIns="94858" tIns="47430" rIns="94858" bIns="4743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4858" tIns="47430" rIns="94858" bIns="47430" rtlCol="0" anchor="b"/>
          <a:lstStyle>
            <a:lvl1pPr algn="r">
              <a:defRPr sz="1200"/>
            </a:lvl1pPr>
          </a:lstStyle>
          <a:p>
            <a:fld id="{930F286F-2F69-448F-B16D-95F8927B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526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50055"/>
            <a:ext cx="6423025" cy="3722887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40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97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9325"/>
            <a:ext cx="1629370" cy="90621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9325"/>
            <a:ext cx="4793655" cy="90621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00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27874A-8198-5F1D-EFC6-B638710D8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189043-CE9A-26E1-A9CF-1B2E8D7F8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C6022-F4A2-B0B8-6A24-3DC71675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BA6CD7-2B3C-B9EC-9B03-990A86C4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8BA5F6-A92E-1C30-BFB1-DFA689E35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084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F7CB95-FEAF-78CD-9273-061BCA73E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860543-F0E2-09DE-DEF7-A0AD784A9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53D8E4-C1AD-AEB1-B9D7-B06F79FF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653E81-A9E7-F4BC-C0E3-91BBAF7E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6467A1-D342-CD4F-A996-FDDC791E8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1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F3EBDA-9461-807C-49B9-452C9DBA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C2110C-D79D-2BCA-03A3-3106B470C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649DDF-800A-EBAC-75C5-DF9CCF1B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7EE843-5BDB-69C5-98BF-85ED2527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D81EED-1FF9-B026-A64E-F3319F61F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4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51BC98-2894-8EEC-2401-F9A5D8A4C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765DBD-0094-3012-6EE6-2B01878D9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2937" cy="67849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817306-0D20-36AA-ABD8-FD1BB5349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4450" y="2846388"/>
            <a:ext cx="3182938" cy="67849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12C85C-C576-32EB-88F1-6D450770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C26986-D621-E139-0D37-1B7FB8CE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ABA661-27E0-C7C0-5B8D-EB372ACA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38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B5485-FE30-32D4-70E1-FEE465B25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BE7406-2F4A-6820-D067-EAB7A4ACA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248A40-7D01-B17E-2811-855550BEB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95D430C-EF3A-7054-C2B4-F2C20E634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2204F93-EE83-C81F-2EA7-171097615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107E5E2-F0A7-38D1-4039-807711B6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E66DA1E-EDD4-9141-379A-209FA9273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49BF31-D551-C80B-2812-A3EC7252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668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118D89-2A00-3241-B382-CE240D8D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7C6E06D-DF33-DE8F-39C3-4A1E13694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96E879-7C7B-E7D4-8F20-1543ABC50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3F65940-74A8-68AE-EA09-66E8FF32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21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3165DA2-29BF-E9C7-2BAA-505A01AF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E1A613-EA8C-2027-9BE7-A0B4A1805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B0F312-797F-DA43-5D6F-0700203B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078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080CB-9B0C-A005-F7F0-3A2BC792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418EB7-A73A-64EB-008D-E9180BD6F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F6DCE56-F00D-7B48-CC56-4E310193B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E04CE3-67A2-1CBB-7E98-D8153878C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772EE1-A258-E8AF-C8A1-17E44B58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467875-555C-97CB-E0C1-66F968C3C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7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049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E51ACD-194B-4DF2-5D53-EEEC41A8E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4D43216-4343-666E-D519-40B2FD82F9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5AC591-1938-07CF-3AE3-3952C3894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8C8D3B-F7CA-6059-F3B5-3A13C22B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5A9E0E-BA60-819E-7960-325608561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4D42B2-5AA8-057D-8200-8E590EEF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264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0485D8-D9A0-C3E4-64F0-B9642516A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93B706D-C079-BA60-9D67-6488C107B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9803E3-E08C-49D8-7710-3BFE1038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9500BB-4367-B3F0-8D75-4032C001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397099-5ACF-0626-EF16-0AC15AAA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196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8C4446D-FC11-9C39-20CF-CC5174DCE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8613" y="569913"/>
            <a:ext cx="1628775" cy="906145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A1E029-3995-3283-2108-464EE62E8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7100" cy="906145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D821CE-9B0F-8E14-3A38-CD4840128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F171ED-99AE-933B-8A60-B3AAD5150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A1E19C-E6D6-48C0-B714-CCAC4BE7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04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5927"/>
            <a:ext cx="6517481" cy="4448157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56165"/>
            <a:ext cx="6517481" cy="2339180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96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61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9327"/>
            <a:ext cx="6517481" cy="20668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21369"/>
            <a:ext cx="3196753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6061"/>
            <a:ext cx="3196753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41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4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52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39654"/>
            <a:ext cx="3825478" cy="7599245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69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39654"/>
            <a:ext cx="3825478" cy="7599245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54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9327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090C6-0FD7-4B03-B7D3-8E217C5758B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911200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1CEA0-DBDF-42E3-B690-ED6E6A9A3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77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kumimoji="1"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kumimoji="1"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DD335B5-45B7-0349-3C81-51B2A0E0A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18275" cy="2066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624878-5D5F-3D00-EF2F-0423AF1EE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18275" cy="6784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1B57B4-3CE7-76CF-5D96-0E15166B0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113" y="9910763"/>
            <a:ext cx="1700212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4CD59-3740-49D4-BC2E-CA1FA760C39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745A7F-43EE-FAA8-7DA7-3AC807BF6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488" y="9910763"/>
            <a:ext cx="2549525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AB2330-CAAE-5FE5-EB71-2943FA5407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7175" y="9910763"/>
            <a:ext cx="1700213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743F4-0ADF-4BB0-898B-F0DAFEB12D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17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図 28">
            <a:extLst>
              <a:ext uri="{FF2B5EF4-FFF2-40B4-BE49-F238E27FC236}">
                <a16:creationId xmlns:a16="http://schemas.microsoft.com/office/drawing/2014/main" id="{27704229-15BC-ACC2-60EC-F51B1A377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59" y="-67879"/>
            <a:ext cx="7699375" cy="10742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80929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ラインナップチラシ</dc:title>
  <dc:creator>齋藤 芙美</dc:creator>
  <cp:lastModifiedBy>齋藤 芙美</cp:lastModifiedBy>
  <cp:revision>363</cp:revision>
  <cp:lastPrinted>2024-04-25T02:32:41Z</cp:lastPrinted>
  <dcterms:created xsi:type="dcterms:W3CDTF">2022-09-22T01:47:20Z</dcterms:created>
  <dcterms:modified xsi:type="dcterms:W3CDTF">2026-04-17T02:32:24Z</dcterms:modified>
</cp:coreProperties>
</file>