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9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4700"/>
    <a:srgbClr val="F1B00D"/>
    <a:srgbClr val="F64C08"/>
    <a:srgbClr val="B03200"/>
    <a:srgbClr val="FC481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63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3-31T09:13:33.865" v="11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3-31T09:13:33.865" v="11" actId="20577"/>
        <pc:sldMkLst>
          <pc:docMk/>
          <pc:sldMk cId="186915842" sldId="339"/>
        </pc:sldMkLst>
        <pc:spChg chg="mod">
          <ac:chgData name="シニアコミュニケーション事業部" userId="cd653e3e-f57e-4eb0-8866-5993409b02ad" providerId="ADAL" clId="{AF455ABB-F588-46AB-82FE-CE2AE4D19A58}" dt="2026-03-31T09:13:33.865" v="11" actId="20577"/>
          <ac:spMkLst>
            <pc:docMk/>
            <pc:sldMk cId="186915842" sldId="339"/>
            <ac:spMk id="38" creationId="{C6E1751F-A931-0249-1AF7-54E4D9B62452}"/>
          </ac:spMkLst>
        </pc:spChg>
      </pc:sldChg>
    </pc:docChg>
  </pc:docChgLst>
  <pc:docChgLst>
    <pc:chgData name="寺田 勝也" userId="S::terada@office-neat.co.jp::8c59538c-4358-4eb0-84dd-2e7cb114f0dc" providerId="AD" clId="Web-{EC3EB721-A537-046D-EEA6-313494D438CC}"/>
    <pc:docChg chg="modSld">
      <pc:chgData name="寺田 勝也" userId="S::terada@office-neat.co.jp::8c59538c-4358-4eb0-84dd-2e7cb114f0dc" providerId="AD" clId="Web-{EC3EB721-A537-046D-EEA6-313494D438CC}" dt="2026-03-16T09:01:30.918" v="1" actId="20577"/>
      <pc:docMkLst>
        <pc:docMk/>
      </pc:docMkLst>
      <pc:sldChg chg="modSp">
        <pc:chgData name="寺田 勝也" userId="S::terada@office-neat.co.jp::8c59538c-4358-4eb0-84dd-2e7cb114f0dc" providerId="AD" clId="Web-{EC3EB721-A537-046D-EEA6-313494D438CC}" dt="2026-03-16T09:01:30.918" v="1" actId="20577"/>
        <pc:sldMkLst>
          <pc:docMk/>
          <pc:sldMk cId="186915842" sldId="339"/>
        </pc:sldMkLst>
        <pc:spChg chg="mod">
          <ac:chgData name="寺田 勝也" userId="S::terada@office-neat.co.jp::8c59538c-4358-4eb0-84dd-2e7cb114f0dc" providerId="AD" clId="Web-{EC3EB721-A537-046D-EEA6-313494D438CC}" dt="2026-03-16T09:01:30.918" v="1" actId="20577"/>
          <ac:spMkLst>
            <pc:docMk/>
            <pc:sldMk cId="186915842" sldId="339"/>
            <ac:spMk id="38" creationId="{C6E1751F-A931-0249-1AF7-54E4D9B6245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11515-B5BA-0EF1-5D04-B6432BF1C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夜に光っている月&#10;&#10;低い精度で自動的に生成された説明">
            <a:extLst>
              <a:ext uri="{FF2B5EF4-FFF2-40B4-BE49-F238E27FC236}">
                <a16:creationId xmlns:a16="http://schemas.microsoft.com/office/drawing/2014/main" id="{0112A630-5EAE-6E99-BE64-365BA204FE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63"/>
          <a:stretch/>
        </p:blipFill>
        <p:spPr>
          <a:xfrm rot="5400000" flipH="1">
            <a:off x="-695451" y="695451"/>
            <a:ext cx="8229602" cy="6838699"/>
          </a:xfrm>
          <a:prstGeom prst="rect">
            <a:avLst/>
          </a:prstGeom>
        </p:spPr>
      </p:pic>
      <p:pic>
        <p:nvPicPr>
          <p:cNvPr id="22" name="D559CBAD-B99D-441D-91A2-74F41461B6F6" descr="IMG_0253.jpg">
            <a:extLst>
              <a:ext uri="{FF2B5EF4-FFF2-40B4-BE49-F238E27FC236}">
                <a16:creationId xmlns:a16="http://schemas.microsoft.com/office/drawing/2014/main" id="{32981A6B-3CF2-700F-4C66-1C7272421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45629" r="61598" b="21773"/>
          <a:stretch/>
        </p:blipFill>
        <p:spPr bwMode="auto">
          <a:xfrm>
            <a:off x="-8344" y="5074"/>
            <a:ext cx="3087123" cy="821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83164AB4-9770-3072-D43D-2C65110F4C0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57" y="-17363"/>
            <a:ext cx="4162281" cy="2812567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A64A5BDA-00C9-B521-22FD-08DB5CC7780B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5BF5D165-64C2-6C42-0C1A-C06B64FF14C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89691772-A6D9-BEA5-0574-AFC3E615CBE8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997C5FE3-2FF6-5F27-3570-FD6EDB529ECB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465F87BC-19F2-272E-1EB8-AB8019C069E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C6E1751F-A931-0249-1AF7-54E4D9B62452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kumimoji="1" lang="en-US" altLang="ja-JP" sz="3650" b="1" dirty="0">
                      <a:latin typeface="HGP行書体"/>
                      <a:ea typeface="HGP行書体"/>
                    </a:rPr>
                    <a:t>2026</a:t>
                  </a:r>
                  <a:r>
                    <a:rPr kumimoji="1" lang="ja-JP" altLang="en-US" sz="3650" b="1" dirty="0">
                      <a:latin typeface="HGP行書体"/>
                      <a:ea typeface="HGP行書体"/>
                    </a:rPr>
                    <a:t>年7月</a:t>
                  </a:r>
                  <a:r>
                    <a:rPr kumimoji="1" lang="en-US" altLang="ja-JP" sz="3650" b="1" dirty="0">
                      <a:latin typeface="HGP行書体"/>
                      <a:ea typeface="HGP行書体"/>
                    </a:rPr>
                    <a:t>31</a:t>
                  </a:r>
                  <a:r>
                    <a:rPr kumimoji="1" lang="ja-JP" altLang="en-US" sz="3650" b="1">
                      <a:latin typeface="HGP行書体"/>
                      <a:ea typeface="HGP行書体"/>
                    </a:rPr>
                    <a:t>日</a:t>
                  </a:r>
                  <a:r>
                    <a:rPr kumimoji="1" lang="en-US" altLang="ja-JP" sz="3650" b="1">
                      <a:latin typeface="HGP行書体"/>
                      <a:ea typeface="HGP行書体"/>
                    </a:rPr>
                    <a:t>(</a:t>
                  </a:r>
                  <a:r>
                    <a:rPr kumimoji="1" lang="ja-JP" altLang="en-US" sz="3650" b="1" dirty="0">
                      <a:latin typeface="HGP行書体"/>
                      <a:ea typeface="HGP行書体"/>
                    </a:rPr>
                    <a:t>金</a:t>
                  </a:r>
                  <a:r>
                    <a:rPr kumimoji="1" lang="en-US" altLang="ja-JP" sz="3650" b="1">
                      <a:latin typeface="HGP行書体"/>
                      <a:ea typeface="HGP行書体"/>
                    </a:rPr>
                    <a:t>)</a:t>
                  </a:r>
                  <a:endParaRPr kumimoji="1" lang="ja-JP" altLang="en-US" sz="3650" b="1" dirty="0">
                    <a:latin typeface="HGP行書体"/>
                    <a:ea typeface="HGP行書体"/>
                  </a:endParaRPr>
                </a:p>
              </p:txBody>
            </p:sp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0DC83F85-C0EA-FD18-C461-FABC24BA32D1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午後</a:t>
                  </a:r>
                  <a:r>
                    <a:rPr kumimoji="1" lang="en-US" altLang="ja-JP" sz="2800" b="1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2</a:t>
                  </a:r>
                  <a:r>
                    <a:rPr kumimoji="1" lang="ja-JP" altLang="en-US" sz="2708" b="1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時～午後</a:t>
                  </a:r>
                  <a:r>
                    <a:rPr kumimoji="1" lang="en-US" altLang="ja-JP" sz="2800" b="1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3</a:t>
                  </a:r>
                  <a:r>
                    <a:rPr kumimoji="1" lang="ja-JP" altLang="en-US" sz="2708" b="1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2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FC1B8514-7C0A-23FE-BADD-8705D7AA8D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2E2363A-F56C-B3FC-B759-1529F6C010A0}"/>
              </a:ext>
            </a:extLst>
          </p:cNvPr>
          <p:cNvSpPr/>
          <p:nvPr/>
        </p:nvSpPr>
        <p:spPr>
          <a:xfrm>
            <a:off x="0" y="-16835"/>
            <a:ext cx="3087124" cy="822851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D8A281F-8895-D9C9-F583-A168E0EB3B92}"/>
              </a:ext>
            </a:extLst>
          </p:cNvPr>
          <p:cNvSpPr txBox="1"/>
          <p:nvPr/>
        </p:nvSpPr>
        <p:spPr>
          <a:xfrm>
            <a:off x="3315169" y="3369204"/>
            <a:ext cx="1046440" cy="59813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b="1">
                <a:latin typeface="HGP行書体" panose="03000600000000000000" pitchFamily="66" charset="-128"/>
                <a:ea typeface="HGP行書体" panose="03000600000000000000" pitchFamily="66" charset="-128"/>
              </a:rPr>
              <a:t>普段の成果を発表する場として</a:t>
            </a:r>
            <a:endParaRPr kumimoji="1" lang="en-US" altLang="ja-JP" sz="2800" b="1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kumimoji="1" lang="ja-JP" altLang="en-US" sz="2800" b="1">
                <a:latin typeface="HGP行書体" panose="03000600000000000000" pitchFamily="66" charset="-128"/>
                <a:ea typeface="HGP行書体" panose="03000600000000000000" pitchFamily="66" charset="-128"/>
              </a:rPr>
              <a:t>番組内では入賞作品を発表</a:t>
            </a:r>
            <a:endParaRPr kumimoji="1" lang="en-US" altLang="ja-JP" sz="2800" b="1"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pic>
        <p:nvPicPr>
          <p:cNvPr id="4" name="図 3" descr="時計の絵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D6E2069-73B3-DA11-46C5-3DB9F35EC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01" y="118487"/>
            <a:ext cx="3170163" cy="752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5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1DB9D72D-B1A4-4950-9592-16171B818C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A3E059-5558-4BA2-849D-428DF8F1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490D8C-4D37-49AA-9213-13C4EE4407A0}">
  <ds:schemaRefs>
    <ds:schemaRef ds:uri="http://schemas.microsoft.com/office/2006/documentManagement/types"/>
    <ds:schemaRef ds:uri="aa497eed-f72d-442f-adf5-cc88fbf9cce6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HGP行書体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3</cp:revision>
  <cp:lastPrinted>2025-07-29T06:35:37Z</cp:lastPrinted>
  <dcterms:created xsi:type="dcterms:W3CDTF">2022-02-20T16:12:08Z</dcterms:created>
  <dcterms:modified xsi:type="dcterms:W3CDTF">2026-03-31T09:13:34Z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