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9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3-31T05:15:17.591" v="47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3-31T05:15:17.591" v="47" actId="20577"/>
        <pc:sldMkLst>
          <pc:docMk/>
          <pc:sldMk cId="1845331208" sldId="260"/>
        </pc:sldMkLst>
        <pc:spChg chg="mod">
          <ac:chgData name="シニアコミュニケーション事業部" userId="cd653e3e-f57e-4eb0-8866-5993409b02ad" providerId="ADAL" clId="{AF455ABB-F588-46AB-82FE-CE2AE4D19A58}" dt="2026-03-31T05:15:17.591" v="47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C1CCDA61-15A4-4D10-B50A-0028A41ECB04}"/>
    <pc:docChg chg="undo custSel modSld">
      <pc:chgData name="寺田 勝也" userId="8c59538c-4358-4eb0-84dd-2e7cb114f0dc" providerId="ADAL" clId="{C1CCDA61-15A4-4D10-B50A-0028A41ECB04}" dt="2026-03-16T09:00:01.921" v="5" actId="20577"/>
      <pc:docMkLst>
        <pc:docMk/>
      </pc:docMkLst>
      <pc:sldChg chg="modSp mod">
        <pc:chgData name="寺田 勝也" userId="8c59538c-4358-4eb0-84dd-2e7cb114f0dc" providerId="ADAL" clId="{C1CCDA61-15A4-4D10-B50A-0028A41ECB04}" dt="2026-03-16T09:00:01.921" v="5" actId="20577"/>
        <pc:sldMkLst>
          <pc:docMk/>
          <pc:sldMk cId="1845331208" sldId="260"/>
        </pc:sldMkLst>
        <pc:spChg chg="mod">
          <ac:chgData name="寺田 勝也" userId="8c59538c-4358-4eb0-84dd-2e7cb114f0dc" providerId="ADAL" clId="{C1CCDA61-15A4-4D10-B50A-0028A41ECB04}" dt="2026-03-16T09:00:01.921" v="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B677E0-AFE8-4E97-8260-FAE66CB28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9F8E1E-E21D-48C3-8829-58CA2D3BF1AB}">
  <ds:schemaRefs>
    <ds:schemaRef ds:uri="http://purl.org/dc/terms/"/>
    <ds:schemaRef ds:uri="aa497eed-f72d-442f-adf5-cc88fbf9c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B1E69BF-5159-4CD2-8D78-EEB02A5397F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85</cp:revision>
  <cp:lastPrinted>2025-12-01T13:59:01Z</cp:lastPrinted>
  <dcterms:created xsi:type="dcterms:W3CDTF">2022-02-20T16:12:08Z</dcterms:created>
  <dcterms:modified xsi:type="dcterms:W3CDTF">2026-03-31T05:15:19Z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