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349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810"/>
    <a:srgbClr val="FFFFFF"/>
    <a:srgbClr val="FF0066"/>
    <a:srgbClr val="FF6600"/>
    <a:srgbClr val="F1B00D"/>
    <a:srgbClr val="FA4700"/>
    <a:srgbClr val="F64C08"/>
    <a:srgbClr val="B03200"/>
    <a:srgbClr val="FFD7D7"/>
    <a:srgbClr val="981E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0850A1-5F28-2564-1A65-8B07A3CF6FA2}" v="11" dt="2026-03-31T05:58:51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S::activity_s@office-neat.co.jp::cd653e3e-f57e-4eb0-8866-5993409b02ad" providerId="AD" clId="Web-{770850A1-5F28-2564-1A65-8B07A3CF6FA2}"/>
    <pc:docChg chg="modSld">
      <pc:chgData name="シニアコミュニケーション事業部" userId="S::activity_s@office-neat.co.jp::cd653e3e-f57e-4eb0-8866-5993409b02ad" providerId="AD" clId="Web-{770850A1-5F28-2564-1A65-8B07A3CF6FA2}" dt="2026-03-31T05:58:49.411" v="4" actId="20577"/>
      <pc:docMkLst>
        <pc:docMk/>
      </pc:docMkLst>
      <pc:sldChg chg="modSp">
        <pc:chgData name="シニアコミュニケーション事業部" userId="S::activity_s@office-neat.co.jp::cd653e3e-f57e-4eb0-8866-5993409b02ad" providerId="AD" clId="Web-{770850A1-5F28-2564-1A65-8B07A3CF6FA2}" dt="2026-03-31T05:58:49.411" v="4" actId="20577"/>
        <pc:sldMkLst>
          <pc:docMk/>
          <pc:sldMk cId="2956980552" sldId="349"/>
        </pc:sldMkLst>
        <pc:spChg chg="mod">
          <ac:chgData name="シニアコミュニケーション事業部" userId="S::activity_s@office-neat.co.jp::cd653e3e-f57e-4eb0-8866-5993409b02ad" providerId="AD" clId="Web-{770850A1-5F28-2564-1A65-8B07A3CF6FA2}" dt="2026-03-31T05:58:49.411" v="4" actId="20577"/>
          <ac:spMkLst>
            <pc:docMk/>
            <pc:sldMk cId="2956980552" sldId="349"/>
            <ac:spMk id="22" creationId="{9B033788-9F1F-F44D-B01D-5ECB36A1E32F}"/>
          </ac:spMkLst>
        </pc:spChg>
      </pc:sldChg>
    </pc:docChg>
  </pc:docChgLst>
  <pc:docChgLst>
    <pc:chgData name="寺田 勝也" userId="8c59538c-4358-4eb0-84dd-2e7cb114f0dc" providerId="ADAL" clId="{C1CCDA61-15A4-4D10-B50A-0028A41ECB04}"/>
    <pc:docChg chg="modSld">
      <pc:chgData name="寺田 勝也" userId="8c59538c-4358-4eb0-84dd-2e7cb114f0dc" providerId="ADAL" clId="{C1CCDA61-15A4-4D10-B50A-0028A41ECB04}" dt="2026-03-31T07:41:18.541" v="13" actId="20577"/>
      <pc:docMkLst>
        <pc:docMk/>
      </pc:docMkLst>
      <pc:sldChg chg="modSp mod">
        <pc:chgData name="寺田 勝也" userId="8c59538c-4358-4eb0-84dd-2e7cb114f0dc" providerId="ADAL" clId="{C1CCDA61-15A4-4D10-B50A-0028A41ECB04}" dt="2026-03-31T07:41:18.541" v="13" actId="20577"/>
        <pc:sldMkLst>
          <pc:docMk/>
          <pc:sldMk cId="2956980552" sldId="349"/>
        </pc:sldMkLst>
        <pc:spChg chg="mod">
          <ac:chgData name="寺田 勝也" userId="8c59538c-4358-4eb0-84dd-2e7cb114f0dc" providerId="ADAL" clId="{C1CCDA61-15A4-4D10-B50A-0028A41ECB04}" dt="2026-03-31T07:41:18.541" v="13" actId="20577"/>
          <ac:spMkLst>
            <pc:docMk/>
            <pc:sldMk cId="2956980552" sldId="349"/>
            <ac:spMk id="23" creationId="{1D8392B2-327D-5159-6E26-E7375B33F1A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FD2F7-C2A8-439D-9343-0D437E0A693E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4E63E-7ECF-4737-A2F9-F085AEA6B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930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55B36-DCD8-D73D-D5FB-5BF953F91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背景パターン&#10;&#10;AI 生成コンテンツは誤りを含む可能性があります。">
            <a:extLst>
              <a:ext uri="{FF2B5EF4-FFF2-40B4-BE49-F238E27FC236}">
                <a16:creationId xmlns:a16="http://schemas.microsoft.com/office/drawing/2014/main" id="{571B22BB-DC1C-7EC7-CCBB-6BE69F838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8" t="211" r="4450" b="35504"/>
          <a:stretch>
            <a:fillRect/>
          </a:stretch>
        </p:blipFill>
        <p:spPr>
          <a:xfrm>
            <a:off x="-6762" y="3493"/>
            <a:ext cx="6871526" cy="821809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12E40D0-DCEB-908E-B637-64ECF73E8920}"/>
              </a:ext>
            </a:extLst>
          </p:cNvPr>
          <p:cNvSpPr/>
          <p:nvPr/>
        </p:nvSpPr>
        <p:spPr>
          <a:xfrm>
            <a:off x="0" y="8218358"/>
            <a:ext cx="6849775" cy="1687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F4E7663-F3AF-A8B8-E274-EC1C619750B0}"/>
              </a:ext>
            </a:extLst>
          </p:cNvPr>
          <p:cNvGrpSpPr/>
          <p:nvPr/>
        </p:nvGrpSpPr>
        <p:grpSpPr>
          <a:xfrm>
            <a:off x="14989" y="8391112"/>
            <a:ext cx="6849776" cy="1273897"/>
            <a:chOff x="-1" y="8421092"/>
            <a:chExt cx="6849776" cy="1273897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3BDD8890-0D5D-23EC-963A-411EF48652AB}"/>
                </a:ext>
              </a:extLst>
            </p:cNvPr>
            <p:cNvSpPr txBox="1"/>
            <p:nvPr/>
          </p:nvSpPr>
          <p:spPr>
            <a:xfrm>
              <a:off x="-1" y="8421092"/>
              <a:ext cx="6849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開催日時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9B033788-9F1F-F44D-B01D-5ECB36A1E32F}"/>
                </a:ext>
              </a:extLst>
            </p:cNvPr>
            <p:cNvSpPr txBox="1"/>
            <p:nvPr/>
          </p:nvSpPr>
          <p:spPr>
            <a:xfrm>
              <a:off x="-1" y="8721394"/>
              <a:ext cx="6838699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kumimoji="1" lang="en-US" altLang="ja-JP" sz="3600" b="1">
                  <a:latin typeface="メイリオ"/>
                  <a:ea typeface="メイリオ"/>
                </a:rPr>
                <a:t>2026</a:t>
              </a:r>
              <a:r>
                <a:rPr kumimoji="1" lang="ja-JP" altLang="en-US" sz="3600" b="1">
                  <a:latin typeface="メイリオ"/>
                  <a:ea typeface="メイリオ"/>
                </a:rPr>
                <a:t>年6月27日</a:t>
              </a:r>
              <a:r>
                <a:rPr kumimoji="1" lang="en-US" altLang="ja-JP" sz="3600" b="1">
                  <a:latin typeface="メイリオ"/>
                  <a:ea typeface="メイリオ"/>
                </a:rPr>
                <a:t>(</a:t>
              </a:r>
              <a:r>
                <a:rPr kumimoji="1" lang="ja-JP" altLang="en-US" sz="3600" b="1" dirty="0">
                  <a:latin typeface="メイリオ"/>
                  <a:ea typeface="メイリオ"/>
                </a:rPr>
                <a:t>土</a:t>
              </a:r>
              <a:r>
                <a:rPr kumimoji="1" lang="en-US" altLang="ja-JP" sz="3600" b="1" dirty="0">
                  <a:latin typeface="メイリオ"/>
                  <a:ea typeface="メイリオ"/>
                </a:rPr>
                <a:t>)</a:t>
              </a:r>
              <a:endParaRPr kumimoji="1" lang="ja-JP" altLang="en-US" sz="3600" b="1" dirty="0">
                <a:latin typeface="メイリオ"/>
                <a:ea typeface="メイリオ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1D8392B2-327D-5159-6E26-E7375B33F1AE}"/>
                </a:ext>
              </a:extLst>
            </p:cNvPr>
            <p:cNvSpPr txBox="1"/>
            <p:nvPr/>
          </p:nvSpPr>
          <p:spPr>
            <a:xfrm>
              <a:off x="0" y="9233324"/>
              <a:ext cx="6849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午後</a:t>
              </a:r>
              <a:r>
                <a:rPr kumimoji="1" lang="en-US" altLang="ja-JP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時</a:t>
              </a:r>
              <a:r>
                <a:rPr kumimoji="1" lang="en-US" altLang="ja-JP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15</a:t>
              </a:r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分～午後</a:t>
              </a:r>
              <a:r>
                <a:rPr kumimoji="1" lang="en-US" altLang="ja-JP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時</a:t>
              </a:r>
              <a:r>
                <a:rPr kumimoji="1" lang="en-US" altLang="ja-JP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45</a:t>
              </a:r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分</a:t>
              </a:r>
            </a:p>
          </p:txBody>
        </p:sp>
      </p:grpSp>
      <p:pic>
        <p:nvPicPr>
          <p:cNvPr id="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D341EEDA-A7FF-74C4-D234-D94D4DBCD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8969E9CC-01F4-632E-D9B0-D10C399D1A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7" b="40995"/>
          <a:stretch>
            <a:fillRect/>
          </a:stretch>
        </p:blipFill>
        <p:spPr>
          <a:xfrm>
            <a:off x="14988" y="329685"/>
            <a:ext cx="4015527" cy="1070808"/>
          </a:xfrm>
          <a:prstGeom prst="rect">
            <a:avLst/>
          </a:prstGeom>
        </p:spPr>
      </p:pic>
      <p:pic>
        <p:nvPicPr>
          <p:cNvPr id="12" name="図 11" descr="手に持った少年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8970A48-36CA-6D27-1606-060CAD6EAE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9" t="14445" r="48242" b="29580"/>
          <a:stretch>
            <a:fillRect/>
          </a:stretch>
        </p:blipFill>
        <p:spPr>
          <a:xfrm>
            <a:off x="-44001" y="2377197"/>
            <a:ext cx="4006598" cy="5843863"/>
          </a:xfrm>
          <a:prstGeom prst="rect">
            <a:avLst/>
          </a:prstGeom>
        </p:spPr>
      </p:pic>
      <p:pic>
        <p:nvPicPr>
          <p:cNvPr id="21" name="図 20" descr="手で顔を隠している男性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EC9338B-F7D5-D5B6-026E-6C36B011E2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3" t="56323" b="11530"/>
          <a:stretch>
            <a:fillRect/>
          </a:stretch>
        </p:blipFill>
        <p:spPr>
          <a:xfrm rot="16200000">
            <a:off x="2319270" y="3663430"/>
            <a:ext cx="6281423" cy="2858934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90D0C21-7CD8-6106-F764-EFC29CD14081}"/>
              </a:ext>
            </a:extLst>
          </p:cNvPr>
          <p:cNvSpPr txBox="1"/>
          <p:nvPr/>
        </p:nvSpPr>
        <p:spPr>
          <a:xfrm>
            <a:off x="1360782" y="6970827"/>
            <a:ext cx="40991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2400" b="1" dirty="0">
                <a:solidFill>
                  <a:schemeClr val="bg1"/>
                </a:solidFill>
                <a:effectLst>
                  <a:glow rad="127000">
                    <a:schemeClr val="tx1">
                      <a:lumMod val="85000"/>
                      <a:lumOff val="15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間違いさがしや文字さがしに</a:t>
            </a:r>
            <a:endParaRPr kumimoji="1" lang="en-US" altLang="ja-JP" sz="2400" b="1" dirty="0">
              <a:solidFill>
                <a:schemeClr val="bg1"/>
              </a:solidFill>
              <a:effectLst>
                <a:glow rad="127000">
                  <a:schemeClr val="tx1">
                    <a:lumMod val="85000"/>
                    <a:lumOff val="15000"/>
                  </a:schemeClr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r"/>
            <a:r>
              <a:rPr kumimoji="1" lang="ja-JP" altLang="en-US" sz="3600" b="1" dirty="0">
                <a:solidFill>
                  <a:schemeClr val="bg1"/>
                </a:solidFill>
                <a:effectLst>
                  <a:glow rad="127000">
                    <a:schemeClr val="tx1">
                      <a:lumMod val="85000"/>
                      <a:lumOff val="15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チャレンジしよう！</a:t>
            </a:r>
          </a:p>
        </p:txBody>
      </p:sp>
      <p:pic>
        <p:nvPicPr>
          <p:cNvPr id="15" name="図 14" descr="ダイアグラム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872B5510-AF9C-AC25-41EE-0B2E808A4B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406"/>
            <a:ext cx="6858000" cy="209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80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4414CC00-A22B-4391-AEE2-43294C86AF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BDACB7-F8F2-4791-977F-5B570227C9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5455E8-C77D-4265-B1A9-FC0457ECB364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aa497eed-f72d-442f-adf5-cc88fbf9cce6"/>
    <ds:schemaRef ds:uri="ccc50300-c016-41b3-baf7-1f053ea3de53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2348</TotalTime>
  <Words>29</Words>
  <Application>Microsoft Office PowerPoint</Application>
  <PresentationFormat>A4 210 x 297 mm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メイリオ</vt:lpstr>
      <vt:lpstr>游ゴシック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80</cp:revision>
  <cp:lastPrinted>2025-07-01T04:06:37Z</cp:lastPrinted>
  <dcterms:created xsi:type="dcterms:W3CDTF">2022-02-20T16:12:08Z</dcterms:created>
  <dcterms:modified xsi:type="dcterms:W3CDTF">2026-03-31T07:41:22Z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