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6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59DEA"/>
    <a:srgbClr val="BE96EA"/>
    <a:srgbClr val="CC00FF"/>
    <a:srgbClr val="F7EFE3"/>
    <a:srgbClr val="FEFFFF"/>
    <a:srgbClr val="A48CEE"/>
    <a:srgbClr val="FDDEF8"/>
    <a:srgbClr val="D1FEF4"/>
    <a:srgbClr val="EC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undo custSel modSld">
      <pc:chgData name="シニアコミュニケーション事業部" userId="cd653e3e-f57e-4eb0-8866-5993409b02ad" providerId="ADAL" clId="{AF455ABB-F588-46AB-82FE-CE2AE4D19A58}" dt="2026-03-31T05:06:22.288" v="23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5:06:22.288" v="23" actId="20577"/>
        <pc:sldMkLst>
          <pc:docMk/>
          <pc:sldMk cId="4173008409" sldId="346"/>
        </pc:sldMkLst>
        <pc:spChg chg="mod">
          <ac:chgData name="シニアコミュニケーション事業部" userId="cd653e3e-f57e-4eb0-8866-5993409b02ad" providerId="ADAL" clId="{AF455ABB-F588-46AB-82FE-CE2AE4D19A58}" dt="2026-03-31T05:06:22.288" v="23" actId="20577"/>
          <ac:spMkLst>
            <pc:docMk/>
            <pc:sldMk cId="4173008409" sldId="346"/>
            <ac:spMk id="22" creationId="{DA2A8BE8-4AB9-6BDF-9D75-FEF00DD50CA5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3-16T08:56:46.629" v="2" actId="20577"/>
      <pc:docMkLst>
        <pc:docMk/>
      </pc:docMkLst>
      <pc:sldChg chg="modSp mod">
        <pc:chgData name="寺田 勝也" userId="8c59538c-4358-4eb0-84dd-2e7cb114f0dc" providerId="ADAL" clId="{C1CCDA61-15A4-4D10-B50A-0028A41ECB04}" dt="2026-03-16T08:56:46.629" v="2" actId="20577"/>
        <pc:sldMkLst>
          <pc:docMk/>
          <pc:sldMk cId="4173008409" sldId="346"/>
        </pc:sldMkLst>
        <pc:spChg chg="mod">
          <ac:chgData name="寺田 勝也" userId="8c59538c-4358-4eb0-84dd-2e7cb114f0dc" providerId="ADAL" clId="{C1CCDA61-15A4-4D10-B50A-0028A41ECB04}" dt="2026-03-16T08:56:46.629" v="2" actId="20577"/>
          <ac:spMkLst>
            <pc:docMk/>
            <pc:sldMk cId="4173008409" sldId="346"/>
            <ac:spMk id="22" creationId="{DA2A8BE8-4AB9-6BDF-9D75-FEF00DD50C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09CD8-2984-2A6A-E75F-C38A8803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モニター画面に映る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6349AEEB-10B9-23D0-FB9E-6EC737F2F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5" y="582611"/>
            <a:ext cx="4289409" cy="584667"/>
          </a:xfrm>
          <a:prstGeom prst="rect">
            <a:avLst/>
          </a:prstGeom>
        </p:spPr>
      </p:pic>
      <p:pic>
        <p:nvPicPr>
          <p:cNvPr id="10" name="Picture 2" descr="画像が生成されました">
            <a:extLst>
              <a:ext uri="{FF2B5EF4-FFF2-40B4-BE49-F238E27FC236}">
                <a16:creationId xmlns:a16="http://schemas.microsoft.com/office/drawing/2014/main" id="{88E9B7A4-98A1-FE40-891D-7D26799BD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6450" r="46711" b="50715"/>
          <a:stretch>
            <a:fillRect/>
          </a:stretch>
        </p:blipFill>
        <p:spPr bwMode="auto">
          <a:xfrm>
            <a:off x="-2" y="0"/>
            <a:ext cx="6877731" cy="82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図 46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3E7A00-6FE5-B392-71EE-5A4F50A7A1E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8" b="8581"/>
          <a:stretch/>
        </p:blipFill>
        <p:spPr>
          <a:xfrm>
            <a:off x="-12967" y="2377214"/>
            <a:ext cx="6877731" cy="5852386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B8EC009-333E-E993-A2DD-BB5A3ECB41B2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XX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(X)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088EC56-0CD8-9A98-F7E5-D17982C0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345E51-8423-9A47-B5C0-C8CE06AE59C8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7445E22-789A-3A77-AA20-698CACC2241D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597DE7A-BC74-E62A-7C15-1F1E71A957C0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F85C5DA1-0E69-9E8C-6039-2A17D9F542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2454F4A8-D419-CBBA-1B68-9499E3FABA08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DA2A8BE8-4AB9-6BDF-9D75-FEF00DD50CA5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CF7AA877-DEC2-D339-0068-4C0FC2A2235C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83871EA9-B570-68EB-8A62-DFA6EDD83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図 41" descr="テキスト, 図形, 矢印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78564A2-1F13-DDEC-29E2-53A4A6F01CD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3050" b="54427"/>
          <a:stretch/>
        </p:blipFill>
        <p:spPr>
          <a:xfrm>
            <a:off x="4510" y="32995"/>
            <a:ext cx="6699290" cy="2442980"/>
          </a:xfrm>
          <a:prstGeom prst="rect">
            <a:avLst/>
          </a:prstGeom>
        </p:spPr>
      </p:pic>
      <p:pic>
        <p:nvPicPr>
          <p:cNvPr id="30" name="図 29" descr="携帯電話を耳に当てている女性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C3C42ED-BB20-315F-3B6A-EB180FA4C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6" b="18832"/>
          <a:stretch/>
        </p:blipFill>
        <p:spPr>
          <a:xfrm>
            <a:off x="1317921" y="2522573"/>
            <a:ext cx="5531854" cy="5678223"/>
          </a:xfrm>
          <a:prstGeom prst="rect">
            <a:avLst/>
          </a:prstGeom>
        </p:spPr>
      </p:pic>
      <p:pic>
        <p:nvPicPr>
          <p:cNvPr id="9" name="図 8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D5CB285-598F-B1F0-D9BF-1CC94D49B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" y="6436307"/>
            <a:ext cx="6722291" cy="1712438"/>
          </a:xfrm>
          <a:prstGeom prst="rect">
            <a:avLst/>
          </a:prstGeom>
        </p:spPr>
      </p:pic>
      <p:pic>
        <p:nvPicPr>
          <p:cNvPr id="16" name="図 15" descr="テキスト, 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442411A-0A77-6EFE-2DA5-CA4259B5CD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01" y="841901"/>
            <a:ext cx="6858000" cy="2894253"/>
          </a:xfrm>
          <a:prstGeom prst="rect">
            <a:avLst/>
          </a:prstGeom>
        </p:spPr>
      </p:pic>
      <p:pic>
        <p:nvPicPr>
          <p:cNvPr id="18" name="図 17" descr="モニター画面に映る文字&#10;&#10;AI 生成コンテンツは誤りを含む可能性があります。">
            <a:extLst>
              <a:ext uri="{FF2B5EF4-FFF2-40B4-BE49-F238E27FC236}">
                <a16:creationId xmlns:a16="http://schemas.microsoft.com/office/drawing/2014/main" id="{9A7804E9-2302-F7C3-6E6A-30C103EC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5" y="599605"/>
            <a:ext cx="4289409" cy="5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0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A88A70E-ACFE-4E9B-966E-2E89FAD1C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13E5C-97D7-450A-A890-80833C0784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1E616-F72B-4084-9DE8-541D52FCFBD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a497eed-f72d-442f-adf5-cc88fbf9cce6"/>
    <ds:schemaRef ds:uri="ccc50300-c016-41b3-baf7-1f053ea3de5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101</cp:revision>
  <cp:lastPrinted>2025-06-04T05:46:53Z</cp:lastPrinted>
  <dcterms:created xsi:type="dcterms:W3CDTF">2022-02-20T16:12:08Z</dcterms:created>
  <dcterms:modified xsi:type="dcterms:W3CDTF">2026-03-31T05:06:30Z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