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6"/>
  </p:notesMasterIdLst>
  <p:sldIdLst>
    <p:sldId id="356" r:id="rId5"/>
  </p:sldIdLst>
  <p:sldSz cx="6858000" cy="9906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B00D"/>
    <a:srgbClr val="0070C0"/>
    <a:srgbClr val="FFFFFF"/>
    <a:srgbClr val="172C51"/>
    <a:srgbClr val="FF6600"/>
    <a:srgbClr val="FFCC00"/>
    <a:srgbClr val="FFFF00"/>
    <a:srgbClr val="0000FF"/>
    <a:srgbClr val="FF0066"/>
    <a:srgbClr val="FA4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7" autoAdjust="0"/>
    <p:restoredTop sz="94660"/>
  </p:normalViewPr>
  <p:slideViewPr>
    <p:cSldViewPr snapToGrid="0">
      <p:cViewPr varScale="1">
        <p:scale>
          <a:sx n="52" d="100"/>
          <a:sy n="52" d="100"/>
        </p:scale>
        <p:origin x="277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シニアコミュニケーション事業部" userId="cd653e3e-f57e-4eb0-8866-5993409b02ad" providerId="ADAL" clId="{AF455ABB-F588-46AB-82FE-CE2AE4D19A58}"/>
    <pc:docChg chg="modSld">
      <pc:chgData name="シニアコミュニケーション事業部" userId="cd653e3e-f57e-4eb0-8866-5993409b02ad" providerId="ADAL" clId="{AF455ABB-F588-46AB-82FE-CE2AE4D19A58}" dt="2026-03-31T05:04:40.125" v="2" actId="20577"/>
      <pc:docMkLst>
        <pc:docMk/>
      </pc:docMkLst>
      <pc:sldChg chg="modSp mod">
        <pc:chgData name="シニアコミュニケーション事業部" userId="cd653e3e-f57e-4eb0-8866-5993409b02ad" providerId="ADAL" clId="{AF455ABB-F588-46AB-82FE-CE2AE4D19A58}" dt="2026-03-31T05:04:40.125" v="2" actId="20577"/>
        <pc:sldMkLst>
          <pc:docMk/>
          <pc:sldMk cId="3590631455" sldId="356"/>
        </pc:sldMkLst>
        <pc:spChg chg="mod">
          <ac:chgData name="シニアコミュニケーション事業部" userId="cd653e3e-f57e-4eb0-8866-5993409b02ad" providerId="ADAL" clId="{AF455ABB-F588-46AB-82FE-CE2AE4D19A58}" dt="2026-03-31T05:04:40.125" v="2" actId="20577"/>
          <ac:spMkLst>
            <pc:docMk/>
            <pc:sldMk cId="3590631455" sldId="356"/>
            <ac:spMk id="22" creationId="{16280943-6C6A-CEE7-1F8E-07174550A4A2}"/>
          </ac:spMkLst>
        </pc:spChg>
      </pc:sldChg>
    </pc:docChg>
  </pc:docChgLst>
  <pc:docChgLst>
    <pc:chgData name="寺田 勝也" userId="8c59538c-4358-4eb0-84dd-2e7cb114f0dc" providerId="ADAL" clId="{C1CCDA61-15A4-4D10-B50A-0028A41ECB04}"/>
    <pc:docChg chg="modSld">
      <pc:chgData name="寺田 勝也" userId="8c59538c-4358-4eb0-84dd-2e7cb114f0dc" providerId="ADAL" clId="{C1CCDA61-15A4-4D10-B50A-0028A41ECB04}" dt="2026-03-16T08:56:04.933" v="2" actId="20577"/>
      <pc:docMkLst>
        <pc:docMk/>
      </pc:docMkLst>
      <pc:sldChg chg="modSp mod">
        <pc:chgData name="寺田 勝也" userId="8c59538c-4358-4eb0-84dd-2e7cb114f0dc" providerId="ADAL" clId="{C1CCDA61-15A4-4D10-B50A-0028A41ECB04}" dt="2026-03-16T08:56:04.933" v="2" actId="20577"/>
        <pc:sldMkLst>
          <pc:docMk/>
          <pc:sldMk cId="3590631455" sldId="356"/>
        </pc:sldMkLst>
        <pc:spChg chg="mod">
          <ac:chgData name="寺田 勝也" userId="8c59538c-4358-4eb0-84dd-2e7cb114f0dc" providerId="ADAL" clId="{C1CCDA61-15A4-4D10-B50A-0028A41ECB04}" dt="2026-03-16T08:56:04.933" v="2" actId="20577"/>
          <ac:spMkLst>
            <pc:docMk/>
            <pc:sldMk cId="3590631455" sldId="356"/>
            <ac:spMk id="22" creationId="{16280943-6C6A-CEE7-1F8E-07174550A4A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2606D-4BC9-43CB-A1F4-C1B2241D23A6}" type="datetimeFigureOut">
              <a:rPr kumimoji="1" lang="ja-JP" altLang="en-US" smtClean="0"/>
              <a:t>2026/3/31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239963" y="1241425"/>
            <a:ext cx="23193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887B85-48AF-4A8C-BB7B-7B257DC7E7A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2501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66F754-BFF4-F73D-73D0-E96C901FB4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>
            <a:extLst>
              <a:ext uri="{FF2B5EF4-FFF2-40B4-BE49-F238E27FC236}">
                <a16:creationId xmlns:a16="http://schemas.microsoft.com/office/drawing/2014/main" id="{EB3A0DE8-B7EB-2E75-5FB7-070CA5CD673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>
            <a:extLst>
              <a:ext uri="{FF2B5EF4-FFF2-40B4-BE49-F238E27FC236}">
                <a16:creationId xmlns:a16="http://schemas.microsoft.com/office/drawing/2014/main" id="{42767BEF-375F-4D03-4EB0-44172F2DAC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5075680-4B73-7C7B-7D09-DB3423FDD4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887B85-48AF-4A8C-BB7B-7B257DC7E7A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1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261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20" userDrawn="1">
          <p15:clr>
            <a:srgbClr val="FBAE40"/>
          </p15:clr>
        </p15:guide>
        <p15:guide id="2" pos="216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4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160" userDrawn="1">
          <p15:clr>
            <a:srgbClr val="F26B43"/>
          </p15:clr>
        </p15:guide>
        <p15:guide id="2" orient="horz" pos="3120" userDrawn="1">
          <p15:clr>
            <a:srgbClr val="F26B43"/>
          </p15:clr>
        </p15:guide>
        <p15:guide id="3" orient="horz" userDrawn="1">
          <p15:clr>
            <a:srgbClr val="F26B43"/>
          </p15:clr>
        </p15:guide>
        <p15:guide id="4" orient="horz" pos="6240" userDrawn="1">
          <p15:clr>
            <a:srgbClr val="F26B43"/>
          </p15:clr>
        </p15:guide>
        <p15:guide id="5" orient="horz" pos="5184" userDrawn="1">
          <p15:clr>
            <a:srgbClr val="5ACBF0"/>
          </p15:clr>
        </p15:guide>
        <p15:guide id="6" orient="horz" pos="2598" userDrawn="1">
          <p15:clr>
            <a:srgbClr val="5ACBF0"/>
          </p15:clr>
        </p15:guide>
        <p15:guide id="7" orient="horz" pos="5297" userDrawn="1">
          <p15:clr>
            <a:srgbClr val="9FCC3B"/>
          </p15:clr>
        </p15:guide>
        <p15:guide id="8" orient="horz" pos="6114" userDrawn="1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C7FBFC-C9D7-F773-1940-7CB466BDD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図 42" descr="雲の空の絵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37CF6F0-00A5-1251-BB9D-FFBEB7F21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39" t="17531" r="38640" b="200"/>
          <a:stretch>
            <a:fillRect/>
          </a:stretch>
        </p:blipFill>
        <p:spPr>
          <a:xfrm>
            <a:off x="-14990" y="21201"/>
            <a:ext cx="6879754" cy="8187927"/>
          </a:xfrm>
          <a:prstGeom prst="rect">
            <a:avLst/>
          </a:prstGeom>
        </p:spPr>
      </p:pic>
      <p:sp>
        <p:nvSpPr>
          <p:cNvPr id="1037" name="正方形/長方形 1036">
            <a:extLst>
              <a:ext uri="{FF2B5EF4-FFF2-40B4-BE49-F238E27FC236}">
                <a16:creationId xmlns:a16="http://schemas.microsoft.com/office/drawing/2014/main" id="{721B083B-F8EC-4E0B-24C5-FEEEAA5BF9AC}"/>
              </a:ext>
            </a:extLst>
          </p:cNvPr>
          <p:cNvSpPr/>
          <p:nvPr/>
        </p:nvSpPr>
        <p:spPr>
          <a:xfrm>
            <a:off x="-4061" y="4721524"/>
            <a:ext cx="5867400" cy="2052315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D5B31AB6-3BE4-DFA6-C74B-91CA9EC257E0}"/>
              </a:ext>
            </a:extLst>
          </p:cNvPr>
          <p:cNvSpPr/>
          <p:nvPr/>
        </p:nvSpPr>
        <p:spPr>
          <a:xfrm>
            <a:off x="0" y="8218358"/>
            <a:ext cx="6849775" cy="16876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7C46261E-F612-7094-6DA4-208FA453016E}"/>
              </a:ext>
            </a:extLst>
          </p:cNvPr>
          <p:cNvGrpSpPr/>
          <p:nvPr/>
        </p:nvGrpSpPr>
        <p:grpSpPr>
          <a:xfrm>
            <a:off x="14989" y="8391112"/>
            <a:ext cx="6849776" cy="1273897"/>
            <a:chOff x="-1" y="8421092"/>
            <a:chExt cx="6849776" cy="1273897"/>
          </a:xfrm>
        </p:grpSpPr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6CB5C002-B106-D7B0-686A-C19A45BB34E1}"/>
                </a:ext>
              </a:extLst>
            </p:cNvPr>
            <p:cNvSpPr txBox="1"/>
            <p:nvPr/>
          </p:nvSpPr>
          <p:spPr>
            <a:xfrm>
              <a:off x="-1" y="8421092"/>
              <a:ext cx="68497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0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開催日時</a:t>
              </a:r>
            </a:p>
          </p:txBody>
        </p:sp>
        <p:sp>
          <p:nvSpPr>
            <p:cNvPr id="22" name="テキスト ボックス 21">
              <a:extLst>
                <a:ext uri="{FF2B5EF4-FFF2-40B4-BE49-F238E27FC236}">
                  <a16:creationId xmlns:a16="http://schemas.microsoft.com/office/drawing/2014/main" id="{16280943-6C6A-CEE7-1F8E-07174550A4A2}"/>
                </a:ext>
              </a:extLst>
            </p:cNvPr>
            <p:cNvSpPr txBox="1"/>
            <p:nvPr/>
          </p:nvSpPr>
          <p:spPr>
            <a:xfrm>
              <a:off x="-1" y="8721394"/>
              <a:ext cx="68386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2026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26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(</a:t>
              </a:r>
              <a:r>
                <a:rPr kumimoji="1" lang="ja-JP" altLang="en-US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金</a:t>
              </a:r>
              <a:r>
                <a:rPr kumimoji="1" lang="en-US" altLang="ja-JP" sz="36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)</a:t>
              </a:r>
              <a:endParaRPr kumimoji="1" lang="ja-JP" altLang="en-US" sz="36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</p:txBody>
        </p:sp>
        <p:sp>
          <p:nvSpPr>
            <p:cNvPr id="23" name="テキスト ボックス 22">
              <a:extLst>
                <a:ext uri="{FF2B5EF4-FFF2-40B4-BE49-F238E27FC236}">
                  <a16:creationId xmlns:a16="http://schemas.microsoft.com/office/drawing/2014/main" id="{A8E0F9CB-E1C7-03E2-19E1-4CB02BCED5AA}"/>
                </a:ext>
              </a:extLst>
            </p:cNvPr>
            <p:cNvSpPr txBox="1"/>
            <p:nvPr/>
          </p:nvSpPr>
          <p:spPr>
            <a:xfrm>
              <a:off x="0" y="9233324"/>
              <a:ext cx="68497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30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分～午前</a:t>
              </a:r>
              <a:r>
                <a:rPr kumimoji="1" lang="en-US" altLang="ja-JP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11</a:t>
              </a:r>
              <a:r>
                <a:rPr kumimoji="1" lang="ja-JP" altLang="en-US" sz="2400" b="1">
                  <a:latin typeface="メイリオ" panose="020B0604030504040204" pitchFamily="50" charset="-128"/>
                  <a:ea typeface="メイリオ" panose="020B0604030504040204" pitchFamily="50" charset="-128"/>
                </a:rPr>
                <a:t>時</a:t>
              </a:r>
            </a:p>
          </p:txBody>
        </p:sp>
      </p:grpSp>
      <p:pic>
        <p:nvPicPr>
          <p:cNvPr id="2" name="Picture 2" descr="コリスライブ | シニア向けオンラインレク">
            <a:extLst>
              <a:ext uri="{FF2B5EF4-FFF2-40B4-BE49-F238E27FC236}">
                <a16:creationId xmlns:a16="http://schemas.microsoft.com/office/drawing/2014/main" id="{551535D1-6E9F-9F69-1441-C56F4C937F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0628" y="9491028"/>
            <a:ext cx="1647371" cy="40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図 41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EEDE663B-7BC6-B1B1-6042-A07292F595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5013" y1="41016" x2="54167" y2="62402"/>
                        <a14:foregroundMark x1="53451" y1="67578" x2="53581" y2="61719"/>
                        <a14:foregroundMark x1="66146" y1="44922" x2="66992" y2="55762"/>
                        <a14:foregroundMark x1="66992" y1="55762" x2="77083" y2="59863"/>
                        <a14:foregroundMark x1="77083" y1="59863" x2="79948" y2="57520"/>
                        <a14:foregroundMark x1="65365" y1="39551" x2="72331" y2="39941"/>
                        <a14:foregroundMark x1="72331" y1="39941" x2="71745" y2="52832"/>
                        <a14:foregroundMark x1="71745" y1="52832" x2="79427" y2="52539"/>
                        <a14:foregroundMark x1="79427" y1="52539" x2="81250" y2="63477"/>
                        <a14:foregroundMark x1="81250" y1="63477" x2="71094" y2="69531"/>
                        <a14:foregroundMark x1="71094" y1="69531" x2="64063" y2="59668"/>
                        <a14:foregroundMark x1="64063" y1="59668" x2="64323" y2="48340"/>
                        <a14:foregroundMark x1="64323" y1="48340" x2="63672" y2="45996"/>
                        <a14:foregroundMark x1="61003" y1="48340" x2="55534" y2="37305"/>
                        <a14:foregroundMark x1="55534" y1="37305" x2="48503" y2="40625"/>
                        <a14:foregroundMark x1="48503" y1="40625" x2="49414" y2="67676"/>
                        <a14:foregroundMark x1="49414" y1="67676" x2="56185" y2="72656"/>
                        <a14:foregroundMark x1="56185" y1="72656" x2="56836" y2="61914"/>
                        <a14:foregroundMark x1="56836" y1="61914" x2="60026" y2="61914"/>
                        <a14:foregroundMark x1="48568" y1="73047" x2="40820" y2="70508"/>
                        <a14:foregroundMark x1="40820" y1="70508" x2="41341" y2="63672"/>
                        <a14:foregroundMark x1="42253" y1="54688" x2="42122" y2="54004"/>
                        <a14:foregroundMark x1="41927" y1="45996" x2="41927" y2="44922"/>
                        <a14:foregroundMark x1="34115" y1="46387" x2="37695" y2="58496"/>
                        <a14:foregroundMark x1="37695" y1="58496" x2="34375" y2="62500"/>
                        <a14:foregroundMark x1="39453" y1="74219" x2="32682" y2="76563"/>
                        <a14:foregroundMark x1="32682" y1="76563" x2="24479" y2="70605"/>
                        <a14:foregroundMark x1="24479" y1="70605" x2="23372" y2="54004"/>
                        <a14:foregroundMark x1="18164" y1="44043" x2="19141" y2="43164"/>
                        <a14:foregroundMark x1="17188" y1="37207" x2="18164" y2="37793"/>
                        <a14:foregroundMark x1="19922" y1="32422" x2="20443" y2="33594"/>
                        <a14:foregroundMark x1="23307" y1="27832" x2="23503" y2="30273"/>
                        <a14:foregroundMark x1="70573" y1="20117" x2="72266" y2="25391"/>
                        <a14:foregroundMark x1="27018" y1="53711" x2="27799" y2="54297"/>
                        <a14:foregroundMark x1="28711" y1="59277" x2="30339" y2="592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1905" r="12310" b="16237"/>
          <a:stretch>
            <a:fillRect/>
          </a:stretch>
        </p:blipFill>
        <p:spPr>
          <a:xfrm>
            <a:off x="68053" y="1006108"/>
            <a:ext cx="5187664" cy="3480983"/>
          </a:xfrm>
          <a:prstGeom prst="rect">
            <a:avLst/>
          </a:prstGeom>
        </p:spPr>
      </p:pic>
      <p:pic>
        <p:nvPicPr>
          <p:cNvPr id="1029" name="図 1028" descr="スクリーンショッ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9F644A0-D274-1D1D-F6B4-C36F07CEF5E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backgroundMark x1="33164" y1="49570" x2="33164" y2="49765"/>
                        <a14:backgroundMark x1="32994" y1="49491" x2="35539" y2="50078"/>
                        <a14:backgroundMark x1="29856" y1="48357" x2="29856" y2="48357"/>
                      </a14:backgroundRemoval>
                    </a14:imgEffect>
                  </a14:imgLayer>
                </a14:imgProps>
              </a:ext>
            </a:extLst>
          </a:blip>
          <a:srcRect l="6748" t="23470" r="17308" b="41259"/>
          <a:stretch>
            <a:fillRect/>
          </a:stretch>
        </p:blipFill>
        <p:spPr>
          <a:xfrm>
            <a:off x="2745055" y="3729163"/>
            <a:ext cx="4425495" cy="4455887"/>
          </a:xfrm>
          <a:prstGeom prst="rect">
            <a:avLst/>
          </a:prstGeom>
        </p:spPr>
      </p:pic>
      <p:grpSp>
        <p:nvGrpSpPr>
          <p:cNvPr id="1040" name="グループ化 1039">
            <a:extLst>
              <a:ext uri="{FF2B5EF4-FFF2-40B4-BE49-F238E27FC236}">
                <a16:creationId xmlns:a16="http://schemas.microsoft.com/office/drawing/2014/main" id="{2122D67E-8F50-7540-2A42-EFC1338BDED6}"/>
              </a:ext>
            </a:extLst>
          </p:cNvPr>
          <p:cNvGrpSpPr/>
          <p:nvPr/>
        </p:nvGrpSpPr>
        <p:grpSpPr>
          <a:xfrm>
            <a:off x="-14990" y="317462"/>
            <a:ext cx="5425189" cy="501586"/>
            <a:chOff x="14989" y="296690"/>
            <a:chExt cx="6456455" cy="501586"/>
          </a:xfrm>
        </p:grpSpPr>
        <p:sp>
          <p:nvSpPr>
            <p:cNvPr id="1038" name="正方形/長方形 1037">
              <a:extLst>
                <a:ext uri="{FF2B5EF4-FFF2-40B4-BE49-F238E27FC236}">
                  <a16:creationId xmlns:a16="http://schemas.microsoft.com/office/drawing/2014/main" id="{6E1E9AED-EA76-6118-5E87-03D298C91DE3}"/>
                </a:ext>
              </a:extLst>
            </p:cNvPr>
            <p:cNvSpPr/>
            <p:nvPr/>
          </p:nvSpPr>
          <p:spPr>
            <a:xfrm>
              <a:off x="14989" y="296691"/>
              <a:ext cx="6004811" cy="50158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39" name="直角三角形 1038">
              <a:extLst>
                <a:ext uri="{FF2B5EF4-FFF2-40B4-BE49-F238E27FC236}">
                  <a16:creationId xmlns:a16="http://schemas.microsoft.com/office/drawing/2014/main" id="{81F96B9D-69AA-836D-07E2-BA205EC2D78C}"/>
                </a:ext>
              </a:extLst>
            </p:cNvPr>
            <p:cNvSpPr/>
            <p:nvPr/>
          </p:nvSpPr>
          <p:spPr>
            <a:xfrm>
              <a:off x="6009423" y="296690"/>
              <a:ext cx="462021" cy="501585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758C638-2B6B-FE68-3062-50FD81718841}"/>
              </a:ext>
            </a:extLst>
          </p:cNvPr>
          <p:cNvSpPr txBox="1"/>
          <p:nvPr/>
        </p:nvSpPr>
        <p:spPr>
          <a:xfrm>
            <a:off x="141989" y="319911"/>
            <a:ext cx="445541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bg1"/>
                </a:solidFill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毎週金曜　午前は体操タイム！</a:t>
            </a:r>
          </a:p>
        </p:txBody>
      </p:sp>
      <p:pic>
        <p:nvPicPr>
          <p:cNvPr id="1057" name="図 1056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D29259C-83DD-6B4D-7E5C-2518B549E3F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4869530"/>
            <a:ext cx="486661" cy="486661"/>
          </a:xfrm>
          <a:prstGeom prst="rect">
            <a:avLst/>
          </a:prstGeom>
        </p:spPr>
      </p:pic>
      <p:sp>
        <p:nvSpPr>
          <p:cNvPr id="1060" name="テキスト ボックス 1059">
            <a:extLst>
              <a:ext uri="{FF2B5EF4-FFF2-40B4-BE49-F238E27FC236}">
                <a16:creationId xmlns:a16="http://schemas.microsoft.com/office/drawing/2014/main" id="{7E072A11-2DC0-8DF3-702D-00B872D66BD9}"/>
              </a:ext>
            </a:extLst>
          </p:cNvPr>
          <p:cNvSpPr txBox="1"/>
          <p:nvPr/>
        </p:nvSpPr>
        <p:spPr>
          <a:xfrm>
            <a:off x="654050" y="4882028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ひとりで参加</a:t>
            </a:r>
            <a:r>
              <a:rPr lang="en-US" altLang="ja-JP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OK</a:t>
            </a:r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！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1" name="図 1060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1B219091-603A-EE13-8FC6-B83F4D30EB1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5516447"/>
            <a:ext cx="486661" cy="486661"/>
          </a:xfrm>
          <a:prstGeom prst="rect">
            <a:avLst/>
          </a:prstGeom>
        </p:spPr>
      </p:pic>
      <p:sp>
        <p:nvSpPr>
          <p:cNvPr id="1062" name="テキスト ボックス 1061">
            <a:extLst>
              <a:ext uri="{FF2B5EF4-FFF2-40B4-BE49-F238E27FC236}">
                <a16:creationId xmlns:a16="http://schemas.microsoft.com/office/drawing/2014/main" id="{F046888A-A247-FA0C-95E8-D2CD157AB322}"/>
              </a:ext>
            </a:extLst>
          </p:cNvPr>
          <p:cNvSpPr txBox="1"/>
          <p:nvPr/>
        </p:nvSpPr>
        <p:spPr>
          <a:xfrm>
            <a:off x="654050" y="5528945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座ったままで体操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pic>
        <p:nvPicPr>
          <p:cNvPr id="1063" name="図 1062" descr="アイコン&#10;&#10;AI 生成コンテンツは誤りを含む可能性があります。">
            <a:extLst>
              <a:ext uri="{FF2B5EF4-FFF2-40B4-BE49-F238E27FC236}">
                <a16:creationId xmlns:a16="http://schemas.microsoft.com/office/drawing/2014/main" id="{FEB7D605-F434-94DB-3507-D4614FD77D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89" y="6164339"/>
            <a:ext cx="486661" cy="486661"/>
          </a:xfrm>
          <a:prstGeom prst="rect">
            <a:avLst/>
          </a:prstGeom>
        </p:spPr>
      </p:pic>
      <p:sp>
        <p:nvSpPr>
          <p:cNvPr id="1064" name="テキスト ボックス 1063">
            <a:extLst>
              <a:ext uri="{FF2B5EF4-FFF2-40B4-BE49-F238E27FC236}">
                <a16:creationId xmlns:a16="http://schemas.microsoft.com/office/drawing/2014/main" id="{610D62BB-34E7-E9E0-111B-9F1E53550373}"/>
              </a:ext>
            </a:extLst>
          </p:cNvPr>
          <p:cNvSpPr txBox="1"/>
          <p:nvPr/>
        </p:nvSpPr>
        <p:spPr>
          <a:xfrm>
            <a:off x="654050" y="6176837"/>
            <a:ext cx="71818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rgbClr val="002060"/>
                </a:solidFill>
                <a:effectLst>
                  <a:glow rad="1270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</a:rPr>
              <a:t>食事前の口腔体操</a:t>
            </a:r>
            <a:endParaRPr lang="en-US" altLang="ja-JP" sz="2400" b="1" dirty="0">
              <a:solidFill>
                <a:srgbClr val="002060"/>
              </a:solidFill>
              <a:effectLst>
                <a:glow rad="127000">
                  <a:schemeClr val="bg1"/>
                </a:glow>
              </a:effectLst>
              <a:latin typeface="BIZ UDPゴシック" panose="020B0400000000000000" pitchFamily="50" charset="-128"/>
              <a:ea typeface="BIZ UDPゴシック" panose="020B0400000000000000" pitchFamily="50" charset="-128"/>
            </a:endParaRPr>
          </a:p>
        </p:txBody>
      </p:sp>
      <p:sp>
        <p:nvSpPr>
          <p:cNvPr id="1067" name="四角形: 角を丸くする 1066">
            <a:extLst>
              <a:ext uri="{FF2B5EF4-FFF2-40B4-BE49-F238E27FC236}">
                <a16:creationId xmlns:a16="http://schemas.microsoft.com/office/drawing/2014/main" id="{E8DDC5FA-0458-27CC-8139-49F6F869F173}"/>
              </a:ext>
            </a:extLst>
          </p:cNvPr>
          <p:cNvSpPr/>
          <p:nvPr/>
        </p:nvSpPr>
        <p:spPr>
          <a:xfrm>
            <a:off x="410719" y="7267748"/>
            <a:ext cx="4844998" cy="593332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1065" name="テキスト ボックス 1064">
            <a:extLst>
              <a:ext uri="{FF2B5EF4-FFF2-40B4-BE49-F238E27FC236}">
                <a16:creationId xmlns:a16="http://schemas.microsoft.com/office/drawing/2014/main" id="{A08F9076-B880-A16B-9A9C-A7AB38D88B81}"/>
              </a:ext>
            </a:extLst>
          </p:cNvPr>
          <p:cNvSpPr txBox="1"/>
          <p:nvPr/>
        </p:nvSpPr>
        <p:spPr>
          <a:xfrm>
            <a:off x="483296" y="7284463"/>
            <a:ext cx="48926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みんなで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一緒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に</a:t>
            </a:r>
            <a:r>
              <a:rPr kumimoji="1" lang="ja-JP" altLang="en-US" sz="2400" b="1" spc="300" dirty="0">
                <a:solidFill>
                  <a:schemeClr val="accent2"/>
                </a:solidFill>
                <a:effectLst>
                  <a:glow rad="152400">
                    <a:schemeClr val="bg1"/>
                  </a:glow>
                </a:effectLst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歌い</a:t>
            </a:r>
            <a:r>
              <a:rPr kumimoji="1" lang="ja-JP" altLang="en-US" sz="2400" b="1" spc="300" dirty="0">
                <a:solidFill>
                  <a:schemeClr val="bg1"/>
                </a:solidFill>
                <a:effectLst/>
                <a:latin typeface="BIZ UDPゴシック" panose="020B0400000000000000" pitchFamily="50" charset="-128"/>
                <a:ea typeface="BIZ UDPゴシック" panose="020B0400000000000000" pitchFamily="50" charset="-128"/>
                <a:cs typeface="ADLaM Display" panose="02010000000000000000" pitchFamily="2" charset="0"/>
              </a:rPr>
              <a:t>ましょう♪</a:t>
            </a:r>
          </a:p>
        </p:txBody>
      </p:sp>
    </p:spTree>
    <p:extLst>
      <p:ext uri="{BB962C8B-B14F-4D97-AF65-F5344CB8AC3E}">
        <p14:creationId xmlns:p14="http://schemas.microsoft.com/office/powerpoint/2010/main" val="35906314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9F5F022BB60044085833BC67A9EC4E1" ma:contentTypeVersion="19" ma:contentTypeDescription="新しいドキュメントを作成します。" ma:contentTypeScope="" ma:versionID="9f12cf6de7ee3ca16ae47081e4a06ff5">
  <xsd:schema xmlns:xsd="http://www.w3.org/2001/XMLSchema" xmlns:xs="http://www.w3.org/2001/XMLSchema" xmlns:p="http://schemas.microsoft.com/office/2006/metadata/properties" xmlns:ns2="aa497eed-f72d-442f-adf5-cc88fbf9cce6" xmlns:ns3="ccc50300-c016-41b3-baf7-1f053ea3de53" targetNamespace="http://schemas.microsoft.com/office/2006/metadata/properties" ma:root="true" ma:fieldsID="0920b095259d2a726c1674a6898666c2" ns2:_="" ns3:_="">
    <xsd:import namespace="aa497eed-f72d-442f-adf5-cc88fbf9cce6"/>
    <xsd:import namespace="ccc50300-c016-41b3-baf7-1f053ea3de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497eed-f72d-442f-adf5-cc88fbf9cce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6a5cffce-6c33-4680-ac84-0ac7a4f179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c50300-c016-41b3-baf7-1f053ea3de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8855a181-ea05-460e-b802-33546dcac796}" ma:internalName="TaxCatchAll" ma:showField="CatchAllData" ma:web="ccc50300-c016-41b3-baf7-1f053ea3de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497eed-f72d-442f-adf5-cc88fbf9cce6">
      <Terms xmlns="http://schemas.microsoft.com/office/infopath/2007/PartnerControls"/>
    </lcf76f155ced4ddcb4097134ff3c332f>
    <TaxCatchAll xmlns="ccc50300-c016-41b3-baf7-1f053ea3de5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045FFDD-EACB-4220-A4EC-708EDE2DC53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497eed-f72d-442f-adf5-cc88fbf9cce6"/>
    <ds:schemaRef ds:uri="ccc50300-c016-41b3-baf7-1f053ea3de5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ABE8663-1195-4BFA-B3B3-B0296C905752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purl.org/dc/terms/"/>
    <ds:schemaRef ds:uri="aa497eed-f72d-442f-adf5-cc88fbf9cce6"/>
    <ds:schemaRef ds:uri="ccc50300-c016-41b3-baf7-1f053ea3de53"/>
    <ds:schemaRef ds:uri="http://purl.org/dc/dcmitype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4414CC00-A22B-4391-AEE2-43294C86AF6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</TotalTime>
  <Words>47</Words>
  <Application>Microsoft Office PowerPoint</Application>
  <PresentationFormat>A4 210 x 297 mm</PresentationFormat>
  <Paragraphs>9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BIZ UDPゴシック</vt:lpstr>
      <vt:lpstr>メイリオ</vt:lpstr>
      <vt:lpstr>游ゴシック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K. Natsuo</dc:creator>
  <cp:lastModifiedBy>シニアコミュニケーション事業部</cp:lastModifiedBy>
  <cp:revision>5</cp:revision>
  <cp:lastPrinted>2023-04-22T05:57:36Z</cp:lastPrinted>
  <dcterms:created xsi:type="dcterms:W3CDTF">2022-02-20T16:12:08Z</dcterms:created>
  <dcterms:modified xsi:type="dcterms:W3CDTF">2026-03-31T05:04:44Z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0x01010009F5F022BB60044085833BC67A9EC4E1</vt:lpwstr>
  </property>
  <property fmtid="{D5CDD505-2E9C-101B-9397-08002B2CF9AE}" pid="3" name="MediaServiceImageTags">
    <vt:lpwstr/>
  </property>
</Properties>
</file>