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5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9933"/>
    <a:srgbClr val="009900"/>
    <a:srgbClr val="00CC00"/>
    <a:srgbClr val="33CC33"/>
    <a:srgbClr val="839D23"/>
    <a:srgbClr val="CCFF33"/>
    <a:srgbClr val="FFFF00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1-29T05:36:13.290" v="8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1-29T05:36:13.290" v="8" actId="20577"/>
        <pc:sldMkLst>
          <pc:docMk/>
          <pc:sldMk cId="1520744523" sldId="345"/>
        </pc:sldMkLst>
        <pc:spChg chg="mod">
          <ac:chgData name="シニアコミュニケーション事業部" userId="cd653e3e-f57e-4eb0-8866-5993409b02ad" providerId="ADAL" clId="{AF455ABB-F588-46AB-82FE-CE2AE4D19A58}" dt="2026-01-29T05:36:13.290" v="8" actId="20577"/>
          <ac:spMkLst>
            <pc:docMk/>
            <pc:sldMk cId="1520744523" sldId="345"/>
            <ac:spMk id="11" creationId="{F9CCE1F1-57B6-A10C-DDD1-D4750A7E24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5A26C80-77CC-FA58-0FC9-327A70DBD43F}"/>
              </a:ext>
            </a:extLst>
          </p:cNvPr>
          <p:cNvSpPr/>
          <p:nvPr/>
        </p:nvSpPr>
        <p:spPr>
          <a:xfrm>
            <a:off x="-15359" y="0"/>
            <a:ext cx="6873359" cy="840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 descr="グリーン, 花 が含まれている画像&#10;&#10;自動的に生成された説明">
            <a:extLst>
              <a:ext uri="{FF2B5EF4-FFF2-40B4-BE49-F238E27FC236}">
                <a16:creationId xmlns:a16="http://schemas.microsoft.com/office/drawing/2014/main" id="{9A50CC08-ED30-1226-9C35-0E93F77C7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" r="38509" b="34964"/>
          <a:stretch/>
        </p:blipFill>
        <p:spPr>
          <a:xfrm rot="5400000">
            <a:off x="-918802" y="889186"/>
            <a:ext cx="8673504" cy="6893627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4791491" y="187635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65B5FBC-297F-7458-6189-713A41C399A3}"/>
              </a:ext>
            </a:extLst>
          </p:cNvPr>
          <p:cNvGrpSpPr/>
          <p:nvPr/>
        </p:nvGrpSpPr>
        <p:grpSpPr>
          <a:xfrm>
            <a:off x="0" y="8218358"/>
            <a:ext cx="6864764" cy="1687642"/>
            <a:chOff x="0" y="8218358"/>
            <a:chExt cx="6864764" cy="168764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BD75A87-1998-B9E9-7BA8-4EA3FE036051}"/>
                </a:ext>
              </a:extLst>
            </p:cNvPr>
            <p:cNvSpPr/>
            <p:nvPr/>
          </p:nvSpPr>
          <p:spPr>
            <a:xfrm>
              <a:off x="0" y="8218358"/>
              <a:ext cx="6849775" cy="1687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CF608335-7414-7EE5-0CD2-75BB8DB6D4D2}"/>
                </a:ext>
              </a:extLst>
            </p:cNvPr>
            <p:cNvGrpSpPr/>
            <p:nvPr/>
          </p:nvGrpSpPr>
          <p:grpSpPr>
            <a:xfrm>
              <a:off x="8225" y="8391112"/>
              <a:ext cx="6856539" cy="1314863"/>
              <a:chOff x="-6765" y="8421092"/>
              <a:chExt cx="6856539" cy="1314863"/>
            </a:xfrm>
          </p:grpSpPr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5E95C9F-AB80-E30A-DB36-209BD945EFC5}"/>
                  </a:ext>
                </a:extLst>
              </p:cNvPr>
              <p:cNvSpPr txBox="1"/>
              <p:nvPr/>
            </p:nvSpPr>
            <p:spPr>
              <a:xfrm>
                <a:off x="-1" y="8421092"/>
                <a:ext cx="6849775" cy="425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167" b="1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開催日時</a:t>
                </a: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9CCE1F1-57B6-A10C-DDD1-D4750A7E24A3}"/>
                  </a:ext>
                </a:extLst>
              </p:cNvPr>
              <p:cNvSpPr txBox="1"/>
              <p:nvPr/>
            </p:nvSpPr>
            <p:spPr>
              <a:xfrm>
                <a:off x="-1" y="8721394"/>
                <a:ext cx="6838699" cy="65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2026</a:t>
                </a:r>
                <a:r>
                  <a: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年</a:t>
                </a:r>
                <a:r>
                  <a:rPr kumimoji="1" lang="en-US" altLang="ja-JP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6</a:t>
                </a:r>
                <a:r>
                  <a: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月</a:t>
                </a:r>
                <a:r>
                  <a:rPr kumimoji="1" lang="en-US" altLang="ja-JP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24</a:t>
                </a:r>
                <a:r>
                  <a: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日</a:t>
                </a:r>
                <a:r>
                  <a:rPr kumimoji="1" lang="en-US" altLang="ja-JP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(</a:t>
                </a:r>
                <a:r>
                  <a: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水</a:t>
                </a:r>
                <a:r>
                  <a:rPr kumimoji="1" lang="en-US" altLang="ja-JP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)</a:t>
                </a:r>
                <a:endParaRPr kumimoji="1" lang="ja-JP" altLang="en-US" sz="3683" b="1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7A064A2-3345-0E34-057C-D132D9CC42AD}"/>
                  </a:ext>
                </a:extLst>
              </p:cNvPr>
              <p:cNvSpPr txBox="1"/>
              <p:nvPr/>
            </p:nvSpPr>
            <p:spPr>
              <a:xfrm>
                <a:off x="-6765" y="9212735"/>
                <a:ext cx="68497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708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午後</a:t>
                </a:r>
                <a:r>
                  <a:rPr kumimoji="1" lang="en-US" altLang="ja-JP" sz="280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3</a:t>
                </a:r>
                <a:r>
                  <a:rPr kumimoji="1" lang="ja-JP" altLang="en-US" sz="2708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時</a:t>
                </a:r>
                <a:r>
                  <a:rPr kumimoji="1" lang="en-US" altLang="ja-JP" sz="2708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15</a:t>
                </a:r>
                <a:r>
                  <a:rPr kumimoji="1" lang="ja-JP" altLang="en-US" sz="2708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分～午後</a:t>
                </a:r>
                <a:r>
                  <a:rPr kumimoji="1" lang="en-US" altLang="ja-JP" sz="280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3</a:t>
                </a:r>
                <a:r>
                  <a:rPr kumimoji="1" lang="ja-JP" altLang="en-US" sz="2708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時</a:t>
                </a:r>
                <a:r>
                  <a:rPr kumimoji="1" lang="en-US" altLang="ja-JP" sz="2708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45</a:t>
                </a:r>
                <a:r>
                  <a:rPr kumimoji="1" lang="ja-JP" altLang="en-US" sz="2708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分</a:t>
                </a:r>
              </a:p>
            </p:txBody>
          </p:sp>
        </p:grp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3720641" y="2282228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70721B52-2605-2EA5-7B70-C4C9FF92928B}"/>
              </a:ext>
            </a:extLst>
          </p:cNvPr>
          <p:cNvGrpSpPr/>
          <p:nvPr/>
        </p:nvGrpSpPr>
        <p:grpSpPr>
          <a:xfrm>
            <a:off x="266967" y="865004"/>
            <a:ext cx="6328977" cy="1192634"/>
            <a:chOff x="7717457" y="241657"/>
            <a:chExt cx="6328977" cy="1192634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9BEA2B9-EE1D-0DB7-6DDC-BA3A7376353A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ln w="190500">
                    <a:solidFill>
                      <a:srgbClr val="669900"/>
                    </a:solidFill>
                  </a:ln>
                  <a:solidFill>
                    <a:srgbClr val="0099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BCC8092-5AF0-1795-89F4-E3938CEE87EE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ln w="88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FB6C06B-8F53-443D-A25A-CB9B520990F5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solidFill>
                    <a:srgbClr val="8BC32F"/>
                  </a:solidFill>
                  <a:effectLst>
                    <a:outerShdw blurRad="508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8BB5211-9B05-78F4-D93E-D02DD6556E2C}"/>
              </a:ext>
            </a:extLst>
          </p:cNvPr>
          <p:cNvGrpSpPr/>
          <p:nvPr/>
        </p:nvGrpSpPr>
        <p:grpSpPr>
          <a:xfrm>
            <a:off x="1167282" y="179091"/>
            <a:ext cx="1899879" cy="825931"/>
            <a:chOff x="-3617261" y="-1193839"/>
            <a:chExt cx="1899879" cy="825931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9B522EB-1B0A-EB50-9F9B-9A770C9953EA}"/>
                </a:ext>
              </a:extLst>
            </p:cNvPr>
            <p:cNvSpPr txBox="1"/>
            <p:nvPr/>
          </p:nvSpPr>
          <p:spPr>
            <a:xfrm rot="153592">
              <a:off x="-3617261" y="-1193839"/>
              <a:ext cx="1899879" cy="825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>
                  <a:ln w="82550">
                    <a:solidFill>
                      <a:srgbClr val="669900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9ED02D7C-4D24-BF23-F78D-B2D76E68533A}"/>
                </a:ext>
              </a:extLst>
            </p:cNvPr>
            <p:cNvSpPr txBox="1"/>
            <p:nvPr/>
          </p:nvSpPr>
          <p:spPr>
            <a:xfrm rot="153592">
              <a:off x="-3617261" y="-1193839"/>
              <a:ext cx="1899879" cy="825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pic>
        <p:nvPicPr>
          <p:cNvPr id="4" name="図 3" descr="人, 衣料, 持つ, 女性 が含まれている画像&#10;&#10;自動的に生成された説明">
            <a:extLst>
              <a:ext uri="{FF2B5EF4-FFF2-40B4-BE49-F238E27FC236}">
                <a16:creationId xmlns:a16="http://schemas.microsoft.com/office/drawing/2014/main" id="{7711D218-03D2-A64D-DA5A-A015126411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54" r="12766" b="7965"/>
          <a:stretch/>
        </p:blipFill>
        <p:spPr>
          <a:xfrm>
            <a:off x="-22122" y="2230392"/>
            <a:ext cx="5916004" cy="6023340"/>
          </a:xfrm>
          <a:prstGeom prst="rect">
            <a:avLst/>
          </a:prstGeom>
        </p:spPr>
      </p:pic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A41EE738-3DB8-537C-EA46-C5C0F453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39" y="9541180"/>
            <a:ext cx="1418560" cy="3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FB75ED5-BA70-4A53-4D62-B669B378F547}"/>
              </a:ext>
            </a:extLst>
          </p:cNvPr>
          <p:cNvSpPr/>
          <p:nvPr/>
        </p:nvSpPr>
        <p:spPr>
          <a:xfrm>
            <a:off x="4709636" y="246469"/>
            <a:ext cx="1891057" cy="63696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SOMPO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ケア限定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部開催！</a:t>
            </a:r>
          </a:p>
        </p:txBody>
      </p:sp>
    </p:spTree>
    <p:extLst>
      <p:ext uri="{BB962C8B-B14F-4D97-AF65-F5344CB8AC3E}">
        <p14:creationId xmlns:p14="http://schemas.microsoft.com/office/powerpoint/2010/main" val="152074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812826-1197-4E61-B462-8930E42DF5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940E97-6B7F-4248-9C2A-28EC6C45363E}">
  <ds:schemaRefs>
    <ds:schemaRef ds:uri="http://purl.org/dc/dcmitype/"/>
    <ds:schemaRef ds:uri="http://schemas.openxmlformats.org/package/2006/metadata/core-properties"/>
    <ds:schemaRef ds:uri="aa497eed-f72d-442f-adf5-cc88fbf9cce6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ccc50300-c016-41b3-baf7-1f053ea3de5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AD34C7-D7E8-4CB5-8310-8F7B2160C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50</Words>
  <Application>Microsoft Office PowerPoint</Application>
  <PresentationFormat>A4 210 x 297 mm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12</cp:revision>
  <cp:lastPrinted>2024-03-27T07:08:11Z</cp:lastPrinted>
  <dcterms:created xsi:type="dcterms:W3CDTF">2022-02-20T16:12:08Z</dcterms:created>
  <dcterms:modified xsi:type="dcterms:W3CDTF">2026-04-07T01:24:07Z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