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1-29T05:36:13.290" v="8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1-29T05:36:13.290" v="8" actId="20577"/>
        <pc:sldMkLst>
          <pc:docMk/>
          <pc:sldMk cId="1520744523" sldId="345"/>
        </pc:sldMkLst>
        <pc:spChg chg="mod">
          <ac:chgData name="シニアコミュニケーション事業部" userId="cd653e3e-f57e-4eb0-8866-5993409b02ad" providerId="ADAL" clId="{AF455ABB-F588-46AB-82FE-CE2AE4D19A58}" dt="2026-01-29T05:36:13.290" v="8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4" cy="1687642"/>
            <a:chOff x="0" y="8218358"/>
            <a:chExt cx="6864764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4" cy="1687642"/>
              <a:chOff x="0" y="8218358"/>
              <a:chExt cx="6864764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8225" y="8391112"/>
                <a:ext cx="6856539" cy="1314863"/>
                <a:chOff x="-6765" y="8421092"/>
                <a:chExt cx="6856539" cy="1314863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-6765" y="9212735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ccc50300-c016-41b3-baf7-1f053ea3de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D34C7-D7E8-4CB5-8310-8F7B2160C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11</cp:revision>
  <cp:lastPrinted>2024-03-27T07:08:11Z</cp:lastPrinted>
  <dcterms:created xsi:type="dcterms:W3CDTF">2022-02-20T16:12:08Z</dcterms:created>
  <dcterms:modified xsi:type="dcterms:W3CDTF">2026-04-07T01:22:08Z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