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448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69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19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33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52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41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5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0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53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3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21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5CDDD-0477-443E-B17C-43BC9A1E698E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BFD421-9C28-4B55-91CF-20A649C67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BCC91E3D-DCFB-1337-E621-0DBFF268F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834" y="83288"/>
            <a:ext cx="6967668" cy="973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224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Hirayama, Ayumi (XING) 平山 愛弓</dc:creator>
  <cp:lastModifiedBy>Hirayama, Ayumi (XING) 平山 愛弓</cp:lastModifiedBy>
  <cp:revision>1</cp:revision>
  <dcterms:created xsi:type="dcterms:W3CDTF">2026-04-20T03:25:11Z</dcterms:created>
  <dcterms:modified xsi:type="dcterms:W3CDTF">2026-04-20T03:26:43Z</dcterms:modified>
</cp:coreProperties>
</file>