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2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B14"/>
    <a:srgbClr val="CC9900"/>
    <a:srgbClr val="F1B675"/>
    <a:srgbClr val="825B22"/>
    <a:srgbClr val="BA8230"/>
    <a:srgbClr val="F1B00D"/>
    <a:srgbClr val="E8247D"/>
    <a:srgbClr val="E725B0"/>
    <a:srgbClr val="1C7DD6"/>
    <a:srgbClr val="D01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111DC7-CE2E-46C3-9642-AAB471EC6032}" v="15" dt="2026-03-31T05:12:27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undo custSel addSld delSld modSld">
      <pc:chgData name="シニアコミュニケーション事業部" userId="cd653e3e-f57e-4eb0-8866-5993409b02ad" providerId="ADAL" clId="{AF455ABB-F588-46AB-82FE-CE2AE4D19A58}" dt="2026-03-31T05:12:27.350" v="49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3-31T05:12:27.350" v="49" actId="20577"/>
        <pc:sldMkLst>
          <pc:docMk/>
          <pc:sldMk cId="4041761147" sldId="342"/>
        </pc:sldMkLst>
        <pc:spChg chg="mod">
          <ac:chgData name="シニアコミュニケーション事業部" userId="cd653e3e-f57e-4eb0-8866-5993409b02ad" providerId="ADAL" clId="{AF455ABB-F588-46AB-82FE-CE2AE4D19A58}" dt="2026-03-31T05:12:27.350" v="49" actId="20577"/>
          <ac:spMkLst>
            <pc:docMk/>
            <pc:sldMk cId="4041761147" sldId="342"/>
            <ac:spMk id="37" creationId="{9E768516-238C-4DB9-808C-08417A951D16}"/>
          </ac:spMkLst>
        </pc:spChg>
      </pc:sldChg>
    </pc:docChg>
  </pc:docChgLst>
  <pc:docChgLst>
    <pc:chgData name="寺田 勝也" userId="8c59538c-4358-4eb0-84dd-2e7cb114f0dc" providerId="ADAL" clId="{C1CCDA61-15A4-4D10-B50A-0028A41ECB04}"/>
    <pc:docChg chg="addSld delSld modSld">
      <pc:chgData name="寺田 勝也" userId="8c59538c-4358-4eb0-84dd-2e7cb114f0dc" providerId="ADAL" clId="{C1CCDA61-15A4-4D10-B50A-0028A41ECB04}" dt="2026-03-16T08:59:02.342" v="10" actId="20577"/>
      <pc:docMkLst>
        <pc:docMk/>
      </pc:docMkLst>
      <pc:sldChg chg="modSp add mod">
        <pc:chgData name="寺田 勝也" userId="8c59538c-4358-4eb0-84dd-2e7cb114f0dc" providerId="ADAL" clId="{C1CCDA61-15A4-4D10-B50A-0028A41ECB04}" dt="2026-03-16T08:59:02.342" v="10" actId="20577"/>
        <pc:sldMkLst>
          <pc:docMk/>
          <pc:sldMk cId="4041761147" sldId="342"/>
        </pc:sldMkLst>
        <pc:spChg chg="mod">
          <ac:chgData name="寺田 勝也" userId="8c59538c-4358-4eb0-84dd-2e7cb114f0dc" providerId="ADAL" clId="{C1CCDA61-15A4-4D10-B50A-0028A41ECB04}" dt="2026-03-16T08:59:02.342" v="10" actId="20577"/>
          <ac:spMkLst>
            <pc:docMk/>
            <pc:sldMk cId="4041761147" sldId="342"/>
            <ac:spMk id="37" creationId="{9E768516-238C-4DB9-808C-08417A951D16}"/>
          </ac:spMkLst>
        </pc:spChg>
      </pc:sldChg>
      <pc:sldChg chg="modSp del mod">
        <pc:chgData name="寺田 勝也" userId="8c59538c-4358-4eb0-84dd-2e7cb114f0dc" providerId="ADAL" clId="{C1CCDA61-15A4-4D10-B50A-0028A41ECB04}" dt="2026-03-16T08:58:56.553" v="4" actId="47"/>
        <pc:sldMkLst>
          <pc:docMk/>
          <pc:sldMk cId="1149547886" sldId="344"/>
        </pc:sldMkLst>
        <pc:spChg chg="mod">
          <ac:chgData name="寺田 勝也" userId="8c59538c-4358-4eb0-84dd-2e7cb114f0dc" providerId="ADAL" clId="{C1CCDA61-15A4-4D10-B50A-0028A41ECB04}" dt="2026-03-16T08:58:35.322" v="2" actId="20577"/>
          <ac:spMkLst>
            <pc:docMk/>
            <pc:sldMk cId="1149547886" sldId="344"/>
            <ac:spMk id="37" creationId="{9E768516-238C-4DB9-808C-08417A951D1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オレンジ色のカーテン&#10;&#10;中程度の精度で自動的に生成された説明">
            <a:extLst>
              <a:ext uri="{FF2B5EF4-FFF2-40B4-BE49-F238E27FC236}">
                <a16:creationId xmlns:a16="http://schemas.microsoft.com/office/drawing/2014/main" id="{3920221A-429A-2B5F-8245-EF295939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0"/>
            <a:ext cx="6858000" cy="987793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開催日時　</a:t>
            </a:r>
            <a:endParaRPr kumimoji="1" lang="en-US" altLang="ja-JP" sz="2400" b="1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2026</a:t>
            </a:r>
            <a:r>
              <a:rPr kumimoji="1" lang="ja-JP" altLang="en-US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1" lang="ja-JP" altLang="en-US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23</a:t>
            </a:r>
            <a:r>
              <a:rPr kumimoji="1" lang="ja-JP" altLang="en-US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火</a:t>
            </a:r>
            <a:r>
              <a:rPr kumimoji="1" lang="en-US" altLang="ja-JP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endParaRPr kumimoji="1" lang="en-US" altLang="ja-JP" sz="2400" b="1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D60E990-23D8-15C5-9B24-43D964AAE0BA}"/>
              </a:ext>
            </a:extLst>
          </p:cNvPr>
          <p:cNvGrpSpPr/>
          <p:nvPr/>
        </p:nvGrpSpPr>
        <p:grpSpPr>
          <a:xfrm>
            <a:off x="99767" y="-124065"/>
            <a:ext cx="6758233" cy="8372715"/>
            <a:chOff x="99767" y="-143115"/>
            <a:chExt cx="6758233" cy="8372715"/>
          </a:xfrm>
        </p:grpSpPr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BF7457F-59E3-DF3E-69C8-CA3B8933E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67" y="197400"/>
              <a:ext cx="6682636" cy="1968968"/>
            </a:xfrm>
            <a:prstGeom prst="rect">
              <a:avLst/>
            </a:prstGeom>
          </p:spPr>
        </p:pic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D7439502-28A6-E729-2C98-67C80F89DFC9}"/>
                </a:ext>
              </a:extLst>
            </p:cNvPr>
            <p:cNvSpPr/>
            <p:nvPr/>
          </p:nvSpPr>
          <p:spPr>
            <a:xfrm>
              <a:off x="414316" y="2060210"/>
              <a:ext cx="2902186" cy="2902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" name="図 2" descr="ギターを弾いている男性&#10;&#10;自動的に生成された説明">
              <a:extLst>
                <a:ext uri="{FF2B5EF4-FFF2-40B4-BE49-F238E27FC236}">
                  <a16:creationId xmlns:a16="http://schemas.microsoft.com/office/drawing/2014/main" id="{344014E1-5DC9-52E0-B8DF-EF13E68E1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866" y="-143115"/>
              <a:ext cx="5599134" cy="8372715"/>
            </a:xfrm>
            <a:prstGeom prst="rect">
              <a:avLst/>
            </a:prstGeom>
          </p:spPr>
        </p:pic>
        <p:pic>
          <p:nvPicPr>
            <p:cNvPr id="2" name="図 1" descr="人, 衣料, 持つ, 女性 が含まれている画像&#10;&#10;自動的に生成された説明">
              <a:extLst>
                <a:ext uri="{FF2B5EF4-FFF2-40B4-BE49-F238E27FC236}">
                  <a16:creationId xmlns:a16="http://schemas.microsoft.com/office/drawing/2014/main" id="{67CAC64D-E513-CE49-D911-2270DB50C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61" t="-2633" r="31933" b="51163"/>
            <a:stretch/>
          </p:blipFill>
          <p:spPr>
            <a:xfrm>
              <a:off x="402427" y="1943039"/>
              <a:ext cx="2975506" cy="3029492"/>
            </a:xfrm>
            <a:prstGeom prst="ellipse">
              <a:avLst/>
            </a:prstGeom>
          </p:spPr>
        </p:pic>
        <p:sp>
          <p:nvSpPr>
            <p:cNvPr id="20" name="吹き出し: 角を丸めた四角形 19">
              <a:extLst>
                <a:ext uri="{FF2B5EF4-FFF2-40B4-BE49-F238E27FC236}">
                  <a16:creationId xmlns:a16="http://schemas.microsoft.com/office/drawing/2014/main" id="{B7C70A8E-4EB5-3B04-5AB9-289CDC475A97}"/>
                </a:ext>
              </a:extLst>
            </p:cNvPr>
            <p:cNvSpPr/>
            <p:nvPr/>
          </p:nvSpPr>
          <p:spPr>
            <a:xfrm>
              <a:off x="490632" y="4824178"/>
              <a:ext cx="2975505" cy="1267340"/>
            </a:xfrm>
            <a:prstGeom prst="wedgeRoundRectCallout">
              <a:avLst>
                <a:gd name="adj1" fmla="val -18798"/>
                <a:gd name="adj2" fmla="val -74537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DE6B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6C1E251E-551A-560B-F8E2-FA9E3BCC5A7A}"/>
                </a:ext>
              </a:extLst>
            </p:cNvPr>
            <p:cNvSpPr txBox="1"/>
            <p:nvPr/>
          </p:nvSpPr>
          <p:spPr>
            <a:xfrm>
              <a:off x="490632" y="4926730"/>
              <a:ext cx="2975505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ja-JP" altLang="en-US" b="1">
                  <a:solidFill>
                    <a:srgbClr val="DE6B1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今月のスペシャルゲスト</a:t>
              </a:r>
              <a:endParaRPr lang="en-US" altLang="ja-JP" b="1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F6F853-2B98-9C80-2906-B43FF2EB5D05}"/>
                </a:ext>
              </a:extLst>
            </p:cNvPr>
            <p:cNvSpPr txBox="1"/>
            <p:nvPr/>
          </p:nvSpPr>
          <p:spPr>
            <a:xfrm>
              <a:off x="490410" y="5234654"/>
              <a:ext cx="2938589" cy="86177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ja-JP" altLang="en-US" sz="3200" b="1">
                  <a:solidFill>
                    <a:srgbClr val="DE6B1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あみ</a:t>
              </a:r>
              <a:endParaRPr lang="en-US" altLang="ja-JP" sz="3200" b="1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lang="en-US" altLang="ja-JP" b="1">
                  <a:solidFill>
                    <a:srgbClr val="DE6B1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lang="ja-JP" altLang="en-US" b="1">
                  <a:solidFill>
                    <a:srgbClr val="DE6B1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コリスライブ</a:t>
              </a:r>
              <a:r>
                <a:rPr lang="en-US" altLang="ja-JP" b="1">
                  <a:solidFill>
                    <a:srgbClr val="DE6B1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1761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2D787AB5-0720-40FF-9856-18C4FE72B0CB}">
  <ds:schemaRefs>
    <ds:schemaRef ds:uri="aa497eed-f72d-442f-adf5-cc88fbf9cce6"/>
    <ds:schemaRef ds:uri="ccc50300-c016-41b3-baf7-1f053ea3de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9F987B3-C0BF-4803-A2FD-D64E4C28E5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A9CDEF-C715-484E-913B-30AD58EB8242}">
  <ds:schemaRefs>
    <ds:schemaRef ds:uri="aa497eed-f72d-442f-adf5-cc88fbf9cce6"/>
    <ds:schemaRef ds:uri="ccc50300-c016-41b3-baf7-1f053ea3de5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テーマ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revision>1</cp:revision>
  <cp:lastPrinted>2024-02-08T03:08:07Z</cp:lastPrinted>
  <dcterms:created xsi:type="dcterms:W3CDTF">2022-02-20T16:12:08Z</dcterms:created>
  <dcterms:modified xsi:type="dcterms:W3CDTF">2026-03-31T05:12:44Z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