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55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F5"/>
    <a:srgbClr val="E8E5FD"/>
    <a:srgbClr val="CFCAEF"/>
    <a:srgbClr val="CECDF9"/>
    <a:srgbClr val="B6B7F6"/>
    <a:srgbClr val="1321DF"/>
    <a:srgbClr val="E6E6E6"/>
    <a:srgbClr val="FE8700"/>
    <a:srgbClr val="EB95DF"/>
    <a:srgbClr val="F9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68" autoAdjust="0"/>
    <p:restoredTop sz="93834" autoAdjust="0"/>
  </p:normalViewPr>
  <p:slideViewPr>
    <p:cSldViewPr snapToGrid="0">
      <p:cViewPr varScale="1">
        <p:scale>
          <a:sx n="38" d="100"/>
          <a:sy n="38" d="100"/>
        </p:scale>
        <p:origin x="17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44496-AADF-E24D-9A1A-DD9BED73E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7055E34-3189-7E04-7507-1C1BA2A63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667FCD-3F06-FC95-75AA-DD26AD510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2E2663-A49D-0D5B-9DA0-98BAD3D39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02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0000">
              <a:srgbClr val="CFCAEF"/>
            </a:gs>
            <a:gs pos="59000">
              <a:srgbClr val="CECDF9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FB8D0-90F8-EDDD-031C-32410BCD9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3030FE5-C403-E2F5-CCFB-B5FA25490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67683" y="1198446"/>
            <a:ext cx="10693402" cy="832569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EB3F472-23AB-1A42-75BD-FFE68B319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r="10782"/>
          <a:stretch>
            <a:fillRect/>
          </a:stretch>
        </p:blipFill>
        <p:spPr>
          <a:xfrm>
            <a:off x="3879668" y="1258749"/>
            <a:ext cx="3879327" cy="425053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09F1606-12D5-7165-1065-BB42CEF7E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3" t="21787"/>
          <a:stretch>
            <a:fillRect/>
          </a:stretch>
        </p:blipFill>
        <p:spPr>
          <a:xfrm rot="889796">
            <a:off x="4092794" y="-37956"/>
            <a:ext cx="2845606" cy="4113214"/>
          </a:xfrm>
          <a:prstGeom prst="rect">
            <a:avLst/>
          </a:prstGeom>
        </p:spPr>
      </p:pic>
      <p:sp>
        <p:nvSpPr>
          <p:cNvPr id="46" name="TextBox 27">
            <a:extLst>
              <a:ext uri="{FF2B5EF4-FFF2-40B4-BE49-F238E27FC236}">
                <a16:creationId xmlns:a16="http://schemas.microsoft.com/office/drawing/2014/main" id="{E82A15B9-63D4-6254-AEDC-5E7BA1D77819}"/>
              </a:ext>
            </a:extLst>
          </p:cNvPr>
          <p:cNvSpPr txBox="1"/>
          <p:nvPr/>
        </p:nvSpPr>
        <p:spPr>
          <a:xfrm>
            <a:off x="323123" y="9726698"/>
            <a:ext cx="4142887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　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94023C1-B800-3020-8D26-73A66A96B868}"/>
              </a:ext>
            </a:extLst>
          </p:cNvPr>
          <p:cNvSpPr txBox="1"/>
          <p:nvPr/>
        </p:nvSpPr>
        <p:spPr>
          <a:xfrm>
            <a:off x="4457948" y="8198142"/>
            <a:ext cx="3917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B6D3E6E-B618-E673-D5C5-78C566F29615}"/>
              </a:ext>
            </a:extLst>
          </p:cNvPr>
          <p:cNvGrpSpPr/>
          <p:nvPr/>
        </p:nvGrpSpPr>
        <p:grpSpPr>
          <a:xfrm>
            <a:off x="273126" y="8376568"/>
            <a:ext cx="13878971" cy="1887042"/>
            <a:chOff x="-2815515" y="5269326"/>
            <a:chExt cx="13878971" cy="18870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58D3AE4-D1FA-8BE2-31CC-97E54BDF0A9F}"/>
                </a:ext>
              </a:extLst>
            </p:cNvPr>
            <p:cNvGrpSpPr/>
            <p:nvPr/>
          </p:nvGrpSpPr>
          <p:grpSpPr>
            <a:xfrm>
              <a:off x="134516" y="6428242"/>
              <a:ext cx="10928940" cy="635769"/>
              <a:chOff x="5104106" y="884888"/>
              <a:chExt cx="10928940" cy="635769"/>
            </a:xfrm>
          </p:grpSpPr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AE9A0FAC-C627-7AE7-29C8-45B4BC369F4E}"/>
                  </a:ext>
                </a:extLst>
              </p:cNvPr>
              <p:cNvSpPr/>
              <p:nvPr/>
            </p:nvSpPr>
            <p:spPr>
              <a:xfrm>
                <a:off x="5104106" y="884888"/>
                <a:ext cx="645818" cy="635769"/>
              </a:xfrm>
              <a:prstGeom prst="ellipse">
                <a:avLst/>
              </a:prstGeom>
              <a:solidFill>
                <a:srgbClr val="FE87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3FCB"/>
                  </a:solidFill>
                  <a:effectLst>
                    <a:glow rad="127000">
                      <a:srgbClr val="8C921E"/>
                    </a:glow>
                  </a:effectLst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19875C7-53A5-77AA-5CE0-D2B0F98FC3E4}"/>
                  </a:ext>
                </a:extLst>
              </p:cNvPr>
              <p:cNvSpPr txBox="1"/>
              <p:nvPr/>
            </p:nvSpPr>
            <p:spPr>
              <a:xfrm>
                <a:off x="5119074" y="917406"/>
                <a:ext cx="10913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solidFill>
                      <a:schemeClr val="bg1"/>
                    </a:solidFill>
                  </a:rPr>
                  <a:t>火</a:t>
                </a: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49BC312-C54B-3F27-3D4F-086FE2D01F22}"/>
                </a:ext>
              </a:extLst>
            </p:cNvPr>
            <p:cNvGrpSpPr/>
            <p:nvPr/>
          </p:nvGrpSpPr>
          <p:grpSpPr>
            <a:xfrm>
              <a:off x="-2815515" y="6048371"/>
              <a:ext cx="2569315" cy="1107997"/>
              <a:chOff x="-2971225" y="6387518"/>
              <a:chExt cx="2527748" cy="1107997"/>
            </a:xfrm>
          </p:grpSpPr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725CE1E-D5CF-51D6-F304-F7454D4CA544}"/>
                  </a:ext>
                </a:extLst>
              </p:cNvPr>
              <p:cNvSpPr txBox="1"/>
              <p:nvPr/>
            </p:nvSpPr>
            <p:spPr>
              <a:xfrm rot="16200000">
                <a:off x="-2819545" y="6235838"/>
                <a:ext cx="1107996" cy="1411356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6000" b="1" dirty="0">
                    <a:solidFill>
                      <a:srgbClr val="FE870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6</a:t>
                </a: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CD3AB50-4E55-AC82-18E5-7C4AAC37DB7B}"/>
                  </a:ext>
                </a:extLst>
              </p:cNvPr>
              <p:cNvSpPr txBox="1"/>
              <p:nvPr/>
            </p:nvSpPr>
            <p:spPr>
              <a:xfrm rot="16200000">
                <a:off x="-1739482" y="6199509"/>
                <a:ext cx="1107996" cy="1484015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6000" b="1" dirty="0">
                    <a:solidFill>
                      <a:srgbClr val="FE870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</a:t>
                </a:r>
                <a:r>
                  <a:rPr lang="en-US" altLang="ja-JP" sz="6000" b="1" dirty="0">
                    <a:solidFill>
                      <a:srgbClr val="FE870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771660D1-DBA7-9EA2-0112-3290809557F4}"/>
                </a:ext>
              </a:extLst>
            </p:cNvPr>
            <p:cNvGrpSpPr/>
            <p:nvPr/>
          </p:nvGrpSpPr>
          <p:grpSpPr>
            <a:xfrm>
              <a:off x="-2605354" y="5269326"/>
              <a:ext cx="3175026" cy="911200"/>
              <a:chOff x="-7442266" y="8775897"/>
              <a:chExt cx="3455358" cy="1006064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976598DD-9A6B-8258-01D1-7D828C6700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7442266" y="8775897"/>
                <a:ext cx="2221767" cy="1006064"/>
              </a:xfrm>
              <a:prstGeom prst="rect">
                <a:avLst/>
              </a:prstGeom>
            </p:spPr>
          </p:pic>
          <p:sp>
            <p:nvSpPr>
              <p:cNvPr id="24" name="TextBox 37">
                <a:extLst>
                  <a:ext uri="{FF2B5EF4-FFF2-40B4-BE49-F238E27FC236}">
                    <a16:creationId xmlns:a16="http://schemas.microsoft.com/office/drawing/2014/main" id="{561635E2-7C18-6A04-DA53-CFAC1D3A4ED4}"/>
                  </a:ext>
                </a:extLst>
              </p:cNvPr>
              <p:cNvSpPr txBox="1"/>
              <p:nvPr/>
            </p:nvSpPr>
            <p:spPr>
              <a:xfrm>
                <a:off x="-7220495" y="9291676"/>
                <a:ext cx="3233587" cy="2518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2800" dirty="0">
                    <a:solidFill>
                      <a:srgbClr val="634C0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 日  </a:t>
                </a:r>
                <a:endParaRPr 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pic>
          <p:nvPicPr>
            <p:cNvPr id="14" name="Picture 60">
              <a:extLst>
                <a:ext uri="{FF2B5EF4-FFF2-40B4-BE49-F238E27FC236}">
                  <a16:creationId xmlns:a16="http://schemas.microsoft.com/office/drawing/2014/main" id="{FA48C2E8-F2C2-D258-D0A4-149FE2EED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399883" y="5537267"/>
              <a:ext cx="1541008" cy="484006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7C03B4D-74BE-958C-2E4B-2CFBEE458A7E}"/>
                </a:ext>
              </a:extLst>
            </p:cNvPr>
            <p:cNvSpPr txBox="1"/>
            <p:nvPr/>
          </p:nvSpPr>
          <p:spPr>
            <a:xfrm rot="16200000">
              <a:off x="2933348" y="4464589"/>
              <a:ext cx="677108" cy="4487025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3200" b="1" dirty="0">
                  <a:solidFill>
                    <a:srgbClr val="FE870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200" b="1" dirty="0">
                  <a:solidFill>
                    <a:srgbClr val="FE870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200" b="1" dirty="0">
                  <a:solidFill>
                    <a:srgbClr val="FE870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</a:p>
          </p:txBody>
        </p:sp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BDD9EA79-4F44-FF3B-4A83-0E617BAEF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8"/>
          <a:stretch>
            <a:fillRect/>
          </a:stretch>
        </p:blipFill>
        <p:spPr>
          <a:xfrm>
            <a:off x="-500070" y="2823613"/>
            <a:ext cx="7034624" cy="495721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D897048-D18B-F04C-9A90-D4EFED312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0" b="21938"/>
          <a:stretch>
            <a:fillRect/>
          </a:stretch>
        </p:blipFill>
        <p:spPr>
          <a:xfrm>
            <a:off x="-336984" y="2931821"/>
            <a:ext cx="7034624" cy="4010465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F71AC30-BEB9-0BEF-F653-9341D4E227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75092" r="17266"/>
          <a:stretch>
            <a:fillRect/>
          </a:stretch>
        </p:blipFill>
        <p:spPr>
          <a:xfrm>
            <a:off x="141001" y="6351664"/>
            <a:ext cx="7034624" cy="146027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32DB326-03D4-2271-84C6-4100BCB403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r="70098" b="55359"/>
          <a:stretch>
            <a:fillRect/>
          </a:stretch>
        </p:blipFill>
        <p:spPr>
          <a:xfrm rot="1739293">
            <a:off x="4530353" y="3224170"/>
            <a:ext cx="2833117" cy="2947649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AED58BA-8499-511E-0FFA-CBAC6F0B96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7" b="55359"/>
          <a:stretch>
            <a:fillRect/>
          </a:stretch>
        </p:blipFill>
        <p:spPr>
          <a:xfrm rot="20440400">
            <a:off x="777546" y="1285595"/>
            <a:ext cx="3428695" cy="233874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F6F637F-9DC5-A7D6-91E5-6907D4576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3" t="-707" b="78473"/>
          <a:stretch>
            <a:fillRect/>
          </a:stretch>
        </p:blipFill>
        <p:spPr>
          <a:xfrm rot="889796">
            <a:off x="3073837" y="564183"/>
            <a:ext cx="2845606" cy="116930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F2B5C20-0282-98CB-90B1-F9BC356A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-707" r="53041" b="66365"/>
          <a:stretch>
            <a:fillRect/>
          </a:stretch>
        </p:blipFill>
        <p:spPr>
          <a:xfrm rot="889796">
            <a:off x="1506445" y="-10367"/>
            <a:ext cx="2364623" cy="180607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A21B21E-A95A-26B5-BFBC-04EB109E9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2" t="51115" r="72575" b="11155"/>
          <a:stretch>
            <a:fillRect/>
          </a:stretch>
        </p:blipFill>
        <p:spPr>
          <a:xfrm rot="889796">
            <a:off x="-501614" y="4880282"/>
            <a:ext cx="2845606" cy="198423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0A37566-D48E-5898-678F-5A6512714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9"/>
          <a:stretch>
            <a:fillRect/>
          </a:stretch>
        </p:blipFill>
        <p:spPr>
          <a:xfrm>
            <a:off x="-986528" y="-90893"/>
            <a:ext cx="2756725" cy="4250531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9F73A06-661D-630A-E313-EE7F3992FB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3" y="243189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A6E3602-6690-66D7-53AD-083BD1818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9"/>
          <a:stretch>
            <a:fillRect/>
          </a:stretch>
        </p:blipFill>
        <p:spPr>
          <a:xfrm>
            <a:off x="5048225" y="1159648"/>
            <a:ext cx="2756725" cy="42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80869</TotalTime>
  <Words>20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362</cp:revision>
  <cp:lastPrinted>2024-04-25T02:32:41Z</cp:lastPrinted>
  <dcterms:created xsi:type="dcterms:W3CDTF">2022-09-22T01:47:20Z</dcterms:created>
  <dcterms:modified xsi:type="dcterms:W3CDTF">2026-04-15T02:42:05Z</dcterms:modified>
</cp:coreProperties>
</file>