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357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3F5"/>
    <a:srgbClr val="E8E5FD"/>
    <a:srgbClr val="CFCAEF"/>
    <a:srgbClr val="CECDF9"/>
    <a:srgbClr val="B6B7F6"/>
    <a:srgbClr val="1321DF"/>
    <a:srgbClr val="E6E6E6"/>
    <a:srgbClr val="FE8700"/>
    <a:srgbClr val="EB95DF"/>
    <a:srgbClr val="F9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68" autoAdjust="0"/>
    <p:restoredTop sz="93834" autoAdjust="0"/>
  </p:normalViewPr>
  <p:slideViewPr>
    <p:cSldViewPr snapToGrid="0">
      <p:cViewPr varScale="1">
        <p:scale>
          <a:sx n="38" d="100"/>
          <a:sy n="38" d="100"/>
        </p:scale>
        <p:origin x="1744" y="1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64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DB49C3"/>
            </a:gs>
            <a:gs pos="0">
              <a:srgbClr val="FFD5D5"/>
            </a:gs>
            <a:gs pos="100000">
              <a:schemeClr val="accent6">
                <a:lumMod val="50000"/>
              </a:schemeClr>
            </a:gs>
          </a:gsLst>
          <a:lin ang="162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0BF4A0-53C8-5CAF-6F65-2C80C679A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227D93C3-5E65-9CA3-C718-7E58CBCD6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1" y="-664629"/>
            <a:ext cx="7704781" cy="5778586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C70D7C4A-18EA-EF25-1171-185E91205273}"/>
              </a:ext>
            </a:extLst>
          </p:cNvPr>
          <p:cNvSpPr/>
          <p:nvPr/>
        </p:nvSpPr>
        <p:spPr>
          <a:xfrm>
            <a:off x="-1458577" y="3798894"/>
            <a:ext cx="10864858" cy="4300746"/>
          </a:xfrm>
          <a:custGeom>
            <a:avLst/>
            <a:gdLst/>
            <a:ahLst/>
            <a:cxnLst/>
            <a:rect l="l" t="t" r="r" b="b"/>
            <a:pathLst>
              <a:path w="10864858" h="4300746">
                <a:moveTo>
                  <a:pt x="0" y="0"/>
                </a:moveTo>
                <a:lnTo>
                  <a:pt x="10864858" y="0"/>
                </a:lnTo>
                <a:lnTo>
                  <a:pt x="10864858" y="4300746"/>
                </a:lnTo>
                <a:lnTo>
                  <a:pt x="0" y="43007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3000">
                <a:srgbClr val="EB95DF"/>
              </a:gs>
              <a:gs pos="0">
                <a:srgbClr val="EE92CD"/>
              </a:gs>
            </a:gsLst>
            <a:lin ang="16200000" scaled="1"/>
          </a:gradFill>
          <a:effectLst>
            <a:softEdge rad="635000"/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1F0A9BF-F611-5948-FB32-C2EC9A1EA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78"/>
          <a:stretch>
            <a:fillRect/>
          </a:stretch>
        </p:blipFill>
        <p:spPr>
          <a:xfrm>
            <a:off x="-592987" y="2722096"/>
            <a:ext cx="5654475" cy="5667375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D5BF24D4-68D4-4E5B-29AB-15782BE57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3" y="243189"/>
            <a:ext cx="1673552" cy="900168"/>
          </a:xfrm>
          <a:prstGeom prst="rect">
            <a:avLst/>
          </a:prstGeom>
          <a:effectLst>
            <a:glow rad="50800">
              <a:schemeClr val="bg1">
                <a:alpha val="85000"/>
              </a:schemeClr>
            </a:glow>
          </a:effectLst>
        </p:spPr>
      </p:pic>
      <p:sp>
        <p:nvSpPr>
          <p:cNvPr id="46" name="TextBox 27">
            <a:extLst>
              <a:ext uri="{FF2B5EF4-FFF2-40B4-BE49-F238E27FC236}">
                <a16:creationId xmlns:a16="http://schemas.microsoft.com/office/drawing/2014/main" id="{4E14BF98-432C-23D7-8F27-9149087F5F87}"/>
              </a:ext>
            </a:extLst>
          </p:cNvPr>
          <p:cNvSpPr txBox="1"/>
          <p:nvPr/>
        </p:nvSpPr>
        <p:spPr>
          <a:xfrm>
            <a:off x="485491" y="9621832"/>
            <a:ext cx="4142887" cy="455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月</a:t>
            </a:r>
            <a:r>
              <a:rPr lang="ja-JP" alt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      　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日     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85367D0-31A8-03F7-7F38-B993067E7C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503" y="2376017"/>
            <a:ext cx="9130381" cy="513584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E1D8B48-0459-81D7-EE41-CC2BC86BF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0" r="-231"/>
          <a:stretch>
            <a:fillRect/>
          </a:stretch>
        </p:blipFill>
        <p:spPr>
          <a:xfrm rot="12116821">
            <a:off x="4444484" y="5457911"/>
            <a:ext cx="2821435" cy="3478780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36ADF67-5128-9F1C-BA1A-6B5A4602300C}"/>
              </a:ext>
            </a:extLst>
          </p:cNvPr>
          <p:cNvSpPr txBox="1"/>
          <p:nvPr/>
        </p:nvSpPr>
        <p:spPr>
          <a:xfrm>
            <a:off x="4384579" y="8365139"/>
            <a:ext cx="39177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550E026-6A14-BAAA-B221-C61289821618}"/>
              </a:ext>
            </a:extLst>
          </p:cNvPr>
          <p:cNvGrpSpPr/>
          <p:nvPr/>
        </p:nvGrpSpPr>
        <p:grpSpPr>
          <a:xfrm>
            <a:off x="234481" y="8238551"/>
            <a:ext cx="8226396" cy="1889153"/>
            <a:chOff x="-2658646" y="5269326"/>
            <a:chExt cx="8226396" cy="1889153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713DCBD4-CEA0-B9A6-B4DE-682BCAF500DD}"/>
                </a:ext>
              </a:extLst>
            </p:cNvPr>
            <p:cNvGrpSpPr/>
            <p:nvPr/>
          </p:nvGrpSpPr>
          <p:grpSpPr>
            <a:xfrm>
              <a:off x="222430" y="6428242"/>
              <a:ext cx="645818" cy="635769"/>
              <a:chOff x="5192020" y="884888"/>
              <a:chExt cx="645818" cy="635769"/>
            </a:xfrm>
          </p:grpSpPr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1CF0F302-A2A6-2A77-CEDF-4191CBEFA65B}"/>
                  </a:ext>
                </a:extLst>
              </p:cNvPr>
              <p:cNvSpPr/>
              <p:nvPr/>
            </p:nvSpPr>
            <p:spPr>
              <a:xfrm>
                <a:off x="5192020" y="884888"/>
                <a:ext cx="645818" cy="635769"/>
              </a:xfrm>
              <a:prstGeom prst="ellipse">
                <a:avLst/>
              </a:prstGeom>
              <a:solidFill>
                <a:srgbClr val="0A801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3FCB"/>
                  </a:solidFill>
                  <a:effectLst>
                    <a:glow rad="127000">
                      <a:srgbClr val="8C921E"/>
                    </a:glow>
                  </a:effectLst>
                </a:endParaRP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80912BF-037F-7FD9-C0CB-5FEAFCFBB233}"/>
                  </a:ext>
                </a:extLst>
              </p:cNvPr>
              <p:cNvSpPr txBox="1"/>
              <p:nvPr/>
            </p:nvSpPr>
            <p:spPr>
              <a:xfrm>
                <a:off x="5229061" y="910384"/>
                <a:ext cx="560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b="1" dirty="0">
                    <a:solidFill>
                      <a:schemeClr val="bg1"/>
                    </a:solidFill>
                  </a:rPr>
                  <a:t>金</a:t>
                </a:r>
                <a:endParaRPr kumimoji="1" lang="en-US" altLang="ja-JP" sz="3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811ED2CE-3DB8-30EE-CB03-2ED5980DE9EC}"/>
                </a:ext>
              </a:extLst>
            </p:cNvPr>
            <p:cNvGrpSpPr/>
            <p:nvPr/>
          </p:nvGrpSpPr>
          <p:grpSpPr>
            <a:xfrm>
              <a:off x="-2658646" y="6034333"/>
              <a:ext cx="2492619" cy="1124146"/>
              <a:chOff x="-2816896" y="6373480"/>
              <a:chExt cx="2452300" cy="1124146"/>
            </a:xfrm>
          </p:grpSpPr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2C8EEAA-6839-8F3A-99A9-6230A4992B7E}"/>
                  </a:ext>
                </a:extLst>
              </p:cNvPr>
              <p:cNvSpPr txBox="1"/>
              <p:nvPr/>
            </p:nvSpPr>
            <p:spPr>
              <a:xfrm rot="16200000">
                <a:off x="-2828191" y="6384775"/>
                <a:ext cx="1107996" cy="1085406"/>
              </a:xfrm>
              <a:prstGeom prst="rect">
                <a:avLst/>
              </a:prstGeom>
              <a:noFill/>
              <a:effectLst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en-US" altLang="ja-JP" sz="6000" b="1" dirty="0">
                    <a:solidFill>
                      <a:srgbClr val="0A8010"/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6</a:t>
                </a: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FA327E5-DB6A-783C-B827-85A7445E4210}"/>
                  </a:ext>
                </a:extLst>
              </p:cNvPr>
              <p:cNvSpPr txBox="1"/>
              <p:nvPr/>
            </p:nvSpPr>
            <p:spPr>
              <a:xfrm rot="16200000">
                <a:off x="-1592484" y="6269738"/>
                <a:ext cx="1107996" cy="1347780"/>
              </a:xfrm>
              <a:prstGeom prst="rect">
                <a:avLst/>
              </a:prstGeom>
              <a:noFill/>
              <a:effectLst>
                <a:glow rad="127000">
                  <a:srgbClr val="E34558"/>
                </a:glow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en-US" altLang="ja-JP" sz="6000" b="1" i="0" u="none" strike="noStrike" baseline="0" dirty="0">
                    <a:solidFill>
                      <a:srgbClr val="0A8010"/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en-US" altLang="ja-JP" sz="6000" b="1" dirty="0">
                    <a:solidFill>
                      <a:srgbClr val="0A8010"/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9</a:t>
                </a:r>
                <a:endParaRPr lang="en-US" altLang="ja-JP" sz="5400" b="1" i="0" u="none" strike="noStrike" baseline="0" dirty="0">
                  <a:solidFill>
                    <a:srgbClr val="0A8010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6ECEB484-F6D6-8DA4-70F0-3AC5DDD2A4C8}"/>
                </a:ext>
              </a:extLst>
            </p:cNvPr>
            <p:cNvGrpSpPr/>
            <p:nvPr/>
          </p:nvGrpSpPr>
          <p:grpSpPr>
            <a:xfrm>
              <a:off x="-2605353" y="5269326"/>
              <a:ext cx="3182702" cy="911200"/>
              <a:chOff x="-7442266" y="8775897"/>
              <a:chExt cx="3463712" cy="1006064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434E7FB9-3678-0D14-D4E2-FA87FBA83F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0" t="73549" r="81428" b="19851"/>
              <a:stretch/>
            </p:blipFill>
            <p:spPr>
              <a:xfrm>
                <a:off x="-7442266" y="8775897"/>
                <a:ext cx="2221767" cy="1006064"/>
              </a:xfrm>
              <a:prstGeom prst="rect">
                <a:avLst/>
              </a:prstGeom>
            </p:spPr>
          </p:pic>
          <p:sp>
            <p:nvSpPr>
              <p:cNvPr id="19" name="TextBox 37">
                <a:extLst>
                  <a:ext uri="{FF2B5EF4-FFF2-40B4-BE49-F238E27FC236}">
                    <a16:creationId xmlns:a16="http://schemas.microsoft.com/office/drawing/2014/main" id="{ECEE1C54-3A77-94FC-B588-E1FE2A9FC4A7}"/>
                  </a:ext>
                </a:extLst>
              </p:cNvPr>
              <p:cNvSpPr txBox="1"/>
              <p:nvPr/>
            </p:nvSpPr>
            <p:spPr>
              <a:xfrm>
                <a:off x="-7212141" y="9283190"/>
                <a:ext cx="3233587" cy="25189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51"/>
                  </a:lnSpc>
                </a:pPr>
                <a:r>
                  <a:rPr lang="ja-JP" altLang="en-US" sz="2800" dirty="0">
                    <a:solidFill>
                      <a:srgbClr val="634C0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開  催  日  </a:t>
                </a:r>
                <a:endParaRPr lang="en-US" sz="28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pic>
          <p:nvPicPr>
            <p:cNvPr id="15" name="Picture 60">
              <a:extLst>
                <a:ext uri="{FF2B5EF4-FFF2-40B4-BE49-F238E27FC236}">
                  <a16:creationId xmlns:a16="http://schemas.microsoft.com/office/drawing/2014/main" id="{E82AF1AF-6B36-6383-C874-2BB8CE10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-399883" y="5537267"/>
              <a:ext cx="1541008" cy="484006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E027E33-1DD3-8BF1-417E-10B070E3F702}"/>
                </a:ext>
              </a:extLst>
            </p:cNvPr>
            <p:cNvSpPr txBox="1"/>
            <p:nvPr/>
          </p:nvSpPr>
          <p:spPr>
            <a:xfrm rot="16200000">
              <a:off x="2970295" y="4517762"/>
              <a:ext cx="707886" cy="4487025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34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14:00</a:t>
              </a:r>
              <a:r>
                <a:rPr lang="ja-JP" altLang="en-US" sz="34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34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15:00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157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80869</TotalTime>
  <Words>20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DNP 秀英丸ゴシック Std B</vt:lpstr>
      <vt:lpstr>Hiragino Kaku Gothic Pro</vt:lpstr>
      <vt:lpstr>Noto Sans Regular Bold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齋藤 芙美</cp:lastModifiedBy>
  <cp:revision>363</cp:revision>
  <cp:lastPrinted>2024-04-25T02:32:41Z</cp:lastPrinted>
  <dcterms:created xsi:type="dcterms:W3CDTF">2022-09-22T01:47:20Z</dcterms:created>
  <dcterms:modified xsi:type="dcterms:W3CDTF">2026-04-15T02:40:49Z</dcterms:modified>
</cp:coreProperties>
</file>