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C159E-A542-483F-B9FD-3FFAEB487A00}" v="8" dt="2026-03-31T05:17:02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3-31T05:18:12.765" v="39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18:12.765" v="39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3-31T05:18:12.765" v="39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16T09:00:27.893" v="2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9:00:27.893" v="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C1CCDA61-15A4-4D10-B50A-0028A41ECB04}" dt="2026-03-16T09:00:27.893" v="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994C-FE13-4E11-956A-C2DDADE70872}">
  <ds:schemaRefs>
    <ds:schemaRef ds:uri="http://purl.org/dc/terms/"/>
    <ds:schemaRef ds:uri="aa497eed-f72d-442f-adf5-cc88fbf9c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265A3F-52C5-4539-8F7E-4419AE5048D3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</cp:revision>
  <dcterms:created xsi:type="dcterms:W3CDTF">2022-02-20T16:12:08Z</dcterms:created>
  <dcterms:modified xsi:type="dcterms:W3CDTF">2026-03-31T05:18:14Z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