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448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48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41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49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30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1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02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18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5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433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205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3D8FD6-6398-46A8-8B00-3CE2A5B84DD5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4FCBA3-A417-4F75-996C-891D30615E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70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0AF225E-0B4E-6BA5-FEF8-B637415F6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535" y="0"/>
            <a:ext cx="7069069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678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Hirayama, Ayumi (XING) 平山 愛弓</dc:creator>
  <cp:lastModifiedBy>Hirayama, Ayumi (XING) 平山 愛弓</cp:lastModifiedBy>
  <cp:revision>1</cp:revision>
  <dcterms:created xsi:type="dcterms:W3CDTF">2026-04-20T03:21:52Z</dcterms:created>
  <dcterms:modified xsi:type="dcterms:W3CDTF">2026-04-20T03:24:10Z</dcterms:modified>
</cp:coreProperties>
</file>