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0001"/>
    <a:srgbClr val="5ACBF0"/>
    <a:srgbClr val="CA3208"/>
    <a:srgbClr val="FF99CC"/>
    <a:srgbClr val="F8662C"/>
    <a:srgbClr val="CC0000"/>
    <a:srgbClr val="800000"/>
    <a:srgbClr val="D89C06"/>
    <a:srgbClr val="F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4-02T04:31:17.544" v="65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02T04:31:17.544" v="65" actId="20577"/>
        <pc:sldMkLst>
          <pc:docMk/>
          <pc:sldMk cId="3817213532" sldId="328"/>
        </pc:sldMkLst>
        <pc:spChg chg="mod">
          <ac:chgData name="シニアコミュニケーション事業部" userId="cd653e3e-f57e-4eb0-8866-5993409b02ad" providerId="ADAL" clId="{AF455ABB-F588-46AB-82FE-CE2AE4D19A58}" dt="2026-04-02T04:31:17.544" v="65" actId="20577"/>
          <ac:spMkLst>
            <pc:docMk/>
            <pc:sldMk cId="3817213532" sldId="328"/>
            <ac:spMk id="23" creationId="{6960B767-D108-583F-2CB8-D7A66A6AFA81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undo custSel addSld delSld modSld">
      <pc:chgData name="寺田 勝也" userId="8c59538c-4358-4eb0-84dd-2e7cb114f0dc" providerId="ADAL" clId="{C1CCDA61-15A4-4D10-B50A-0028A41ECB04}" dt="2026-03-16T08:57:54.749" v="279" actId="20577"/>
      <pc:docMkLst>
        <pc:docMk/>
      </pc:docMkLst>
      <pc:sldChg chg="addSp delSp modSp add mod">
        <pc:chgData name="寺田 勝也" userId="8c59538c-4358-4eb0-84dd-2e7cb114f0dc" providerId="ADAL" clId="{C1CCDA61-15A4-4D10-B50A-0028A41ECB04}" dt="2026-03-16T08:57:54.749" v="279" actId="20577"/>
        <pc:sldMkLst>
          <pc:docMk/>
          <pc:sldMk cId="3817213532" sldId="328"/>
        </pc:sldMkLst>
        <pc:spChg chg="mod">
          <ac:chgData name="寺田 勝也" userId="8c59538c-4358-4eb0-84dd-2e7cb114f0dc" providerId="ADAL" clId="{C1CCDA61-15A4-4D10-B50A-0028A41ECB04}" dt="2026-03-16T08:57:54.749" v="279" actId="20577"/>
          <ac:spMkLst>
            <pc:docMk/>
            <pc:sldMk cId="3817213532" sldId="328"/>
            <ac:spMk id="23" creationId="{6960B767-D108-583F-2CB8-D7A66A6AFA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03CD-D578-888D-4B19-BDAF09C2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111147E-51A9-140D-3289-C16D879EA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3" t="5503" r="5174" b="10122"/>
          <a:stretch>
            <a:fillRect/>
          </a:stretch>
        </p:blipFill>
        <p:spPr>
          <a:xfrm>
            <a:off x="0" y="-1"/>
            <a:ext cx="6855907" cy="824096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1A2088-26BA-65B3-283F-644CA52FCCFC}"/>
              </a:ext>
            </a:extLst>
          </p:cNvPr>
          <p:cNvSpPr/>
          <p:nvPr/>
        </p:nvSpPr>
        <p:spPr>
          <a:xfrm>
            <a:off x="0" y="15433"/>
            <a:ext cx="6838699" cy="825064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E0E2DC6-8F29-8FA4-1373-F2AF188FA3B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E53E722F-376B-B376-97CC-37396642CA7B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65CE9444-0462-50D5-1B97-945F87B4AB70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B8AE8671-E39F-CFFA-D71F-0BE03A5017DD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F5661B52-3E53-B9CF-321D-4745EB6F2CF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6960B767-D108-583F-2CB8-D7A66A6AFA81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FBA3926F-283F-C453-9F35-F84F85BBF1A3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19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A62AE9F1-AFAC-5392-783E-DBA402407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707337A-99F9-B4CA-1B86-28766BDAF200}"/>
              </a:ext>
            </a:extLst>
          </p:cNvPr>
          <p:cNvSpPr/>
          <p:nvPr/>
        </p:nvSpPr>
        <p:spPr>
          <a:xfrm>
            <a:off x="1848009" y="769506"/>
            <a:ext cx="4378033" cy="235515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モニター画面に映る文字の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1E5A7264-4D6C-3642-971A-8CE1BE267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45" y="523551"/>
            <a:ext cx="4948761" cy="2847068"/>
          </a:xfrm>
          <a:prstGeom prst="rect">
            <a:avLst/>
          </a:prstGeom>
        </p:spPr>
      </p:pic>
      <p:pic>
        <p:nvPicPr>
          <p:cNvPr id="39" name="図 3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2DD7E86-8C5B-404D-1B74-4FA595B5F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7" y="820217"/>
            <a:ext cx="4160397" cy="2253736"/>
          </a:xfrm>
          <a:prstGeom prst="rect">
            <a:avLst/>
          </a:prstGeom>
        </p:spPr>
      </p:pic>
      <p:pic>
        <p:nvPicPr>
          <p:cNvPr id="2" name="図 1" descr="人, 男, 衣料, スー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5844BC3-DA43-4363-801D-A3C572098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98787" l="9993" r="96334">
                        <a14:foregroundMark x1="96549" y1="68823" x2="96549" y2="68823"/>
                        <a14:foregroundMark x1="69375" y1="89972" x2="69375" y2="89972"/>
                        <a14:foregroundMark x1="71531" y1="96118" x2="71531" y2="96118"/>
                        <a14:foregroundMark x1="28037" y1="91306" x2="28037" y2="91306"/>
                        <a14:foregroundMark x1="45866" y1="90780" x2="45866" y2="90780"/>
                        <a14:foregroundMark x1="42559" y1="88920" x2="38030" y2="93975"/>
                        <a14:foregroundMark x1="49892" y1="84472" x2="58303" y2="86575"/>
                        <a14:foregroundMark x1="58303" y1="86575" x2="57872" y2="93449"/>
                        <a14:foregroundMark x1="57872" y1="93449" x2="49676" y2="96118"/>
                        <a14:foregroundMark x1="49676" y1="96118" x2="48958" y2="96118"/>
                        <a14:foregroundMark x1="35155" y1="98787" x2="48023" y2="92924"/>
                        <a14:foregroundMark x1="48239" y1="44642" x2="56075" y2="51719"/>
                        <a14:foregroundMark x1="56075" y1="51719" x2="51114" y2="53579"/>
                        <a14:backgroundMark x1="24247" y1="25676" x2="24247" y2="25676"/>
                        <a14:backgroundMark x1="36801" y1="15503" x2="36801" y2="15503"/>
                        <a14:backgroundMark x1="55524" y1="16996" x2="55524" y2="16996"/>
                        <a14:backgroundMark x1="63128" y1="22245" x2="63128" y2="22245"/>
                        <a14:backgroundMark x1="62912" y1="22366" x2="62912" y2="22366"/>
                        <a14:backgroundMark x1="62410" y1="21881" x2="62410" y2="21881"/>
                        <a14:backgroundMark x1="61263" y1="20388" x2="61263" y2="20388"/>
                        <a14:backgroundMark x1="24175" y1="31288" x2="24175" y2="31288"/>
                        <a14:backgroundMark x1="38020" y1="41017" x2="38020" y2="41017"/>
                        <a14:backgroundMark x1="38020" y1="40896" x2="38020" y2="40896"/>
                        <a14:backgroundMark x1="31923" y1="38878" x2="31923" y2="38878"/>
                        <a14:backgroundMark x1="25825" y1="34639" x2="25825" y2="34639"/>
                        <a14:backgroundMark x1="25395" y1="33872" x2="25395" y2="33872"/>
                        <a14:backgroundMark x1="25323" y1="34558" x2="25323" y2="34558"/>
                        <a14:backgroundMark x1="23673" y1="30925" x2="23673" y2="30925"/>
                        <a14:backgroundMark x1="22740" y1="30036" x2="22740" y2="30036"/>
                        <a14:backgroundMark x1="23386" y1="30198" x2="23386" y2="30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25"/>
          <a:stretch>
            <a:fillRect/>
          </a:stretch>
        </p:blipFill>
        <p:spPr>
          <a:xfrm>
            <a:off x="-621990" y="977900"/>
            <a:ext cx="4660590" cy="709030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6DF2F84-93F8-DB02-FBD5-5E4717E4422B}"/>
              </a:ext>
            </a:extLst>
          </p:cNvPr>
          <p:cNvSpPr txBox="1"/>
          <p:nvPr/>
        </p:nvSpPr>
        <p:spPr>
          <a:xfrm>
            <a:off x="2445699" y="6490940"/>
            <a:ext cx="430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spc="300" dirty="0">
                <a:solidFill>
                  <a:schemeClr val="bg1"/>
                </a:solidFill>
                <a:effectLst>
                  <a:glow rad="139700">
                    <a:srgbClr val="C00000"/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ダンスで一緒に</a:t>
            </a:r>
            <a:endParaRPr kumimoji="1" lang="en-US" altLang="ja-JP" sz="3600" b="1" spc="300" dirty="0">
              <a:solidFill>
                <a:schemeClr val="bg1"/>
              </a:solidFill>
              <a:effectLst>
                <a:glow rad="139700">
                  <a:srgbClr val="C00000"/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3600" b="1" spc="300" dirty="0">
                <a:solidFill>
                  <a:schemeClr val="bg1"/>
                </a:solidFill>
                <a:effectLst>
                  <a:glow rad="139700">
                    <a:srgbClr val="C00000"/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体を動かしましょう！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E43C8-77DF-4D8A-E1F0-7BE15883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0"/>
          <a:stretch>
            <a:fillRect/>
          </a:stretch>
        </p:blipFill>
        <p:spPr bwMode="auto">
          <a:xfrm>
            <a:off x="0" y="8015053"/>
            <a:ext cx="6864763" cy="2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23BD25C-9CFF-914E-6695-C3BEF9D2A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0"/>
          <a:stretch>
            <a:fillRect/>
          </a:stretch>
        </p:blipFill>
        <p:spPr bwMode="auto">
          <a:xfrm>
            <a:off x="0" y="0"/>
            <a:ext cx="6864764" cy="2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B336CE7-E77B-59CD-2673-F0BC4D9D9B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48333"/>
            <a:ext cx="6398544" cy="21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1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FE6A31-CCB5-46AA-9126-75037E8B9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E43EFD-ADD0-4B65-893E-A2C8BF0DE859}">
  <ds:schemaRefs>
    <ds:schemaRef ds:uri="aa497eed-f72d-442f-adf5-cc88fbf9cce6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cc50300-c016-41b3-baf7-1f053ea3de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6EB36D-4481-4E34-8526-20D09F0D7F3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</TotalTime>
  <Words>26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HGP創英ﾌﾟﾚｾﾞﾝｽEB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78</cp:revision>
  <cp:lastPrinted>2025-06-25T11:46:29Z</cp:lastPrinted>
  <dcterms:created xsi:type="dcterms:W3CDTF">2022-02-20T16:12:08Z</dcterms:created>
  <dcterms:modified xsi:type="dcterms:W3CDTF">2026-04-02T04:31:19Z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