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92B"/>
    <a:srgbClr val="D68F2D"/>
    <a:srgbClr val="F7C93D"/>
    <a:srgbClr val="FAD63A"/>
    <a:srgbClr val="C06424"/>
    <a:srgbClr val="F6CE3C"/>
    <a:srgbClr val="FFFF00"/>
    <a:srgbClr val="FF0066"/>
    <a:srgbClr val="F2B52F"/>
    <a:srgbClr val="00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38"/>
      </p:cViewPr>
      <p:guideLst>
        <p:guide orient="horz" pos="512"/>
        <p:guide pos="2160"/>
        <p:guide orient="horz" pos="52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10:56.989" v="17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10:56.989" v="17" actId="20577"/>
        <pc:sldMkLst>
          <pc:docMk/>
          <pc:sldMk cId="1190245545" sldId="289"/>
        </pc:sldMkLst>
        <pc:spChg chg="mod">
          <ac:chgData name="シニアコミュニケーション事業部" userId="cd653e3e-f57e-4eb0-8866-5993409b02ad" providerId="ADAL" clId="{AF455ABB-F588-46AB-82FE-CE2AE4D19A58}" dt="2026-03-31T05:10:56.989" v="17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8:58:09.877" v="4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8:58:09.877" v="4" actId="20577"/>
        <pc:sldMkLst>
          <pc:docMk/>
          <pc:sldMk cId="1190245545" sldId="289"/>
        </pc:sldMkLst>
        <pc:spChg chg="mod">
          <ac:chgData name="寺田 勝也" userId="8c59538c-4358-4eb0-84dd-2e7cb114f0dc" providerId="ADAL" clId="{C1CCDA61-15A4-4D10-B50A-0028A41ECB04}" dt="2026-03-16T08:58:09.877" v="4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3B51-4A74-3584-7EEB-B6027BC4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28D263-7984-E966-7816-8C7B35361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929058-96A1-3283-4F8E-3798FE9D0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FF1AF-5DAB-1046-910B-3D8DCBC2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C4FB-EBD8-37CA-6519-F4D3DDAF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26FF19-41DB-F8F9-F8FF-AE5165F6A8A4}"/>
              </a:ext>
            </a:extLst>
          </p:cNvPr>
          <p:cNvSpPr/>
          <p:nvPr/>
        </p:nvSpPr>
        <p:spPr>
          <a:xfrm>
            <a:off x="331953" y="189546"/>
            <a:ext cx="6193554" cy="788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46B08E2E-6FA6-F166-A536-6F14DF6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640" r="28624" b="86594"/>
          <a:stretch/>
        </p:blipFill>
        <p:spPr>
          <a:xfrm>
            <a:off x="-4475" y="-3584"/>
            <a:ext cx="6860436" cy="731224"/>
          </a:xfrm>
          <a:prstGeom prst="rect">
            <a:avLst/>
          </a:prstGeom>
        </p:spPr>
      </p:pic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818F2063-0710-87BB-D89E-F50709F0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" y="486743"/>
            <a:ext cx="2750268" cy="351666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3BDB68-4406-3B14-386A-9E4FBCF00CC7}"/>
              </a:ext>
            </a:extLst>
          </p:cNvPr>
          <p:cNvSpPr/>
          <p:nvPr/>
        </p:nvSpPr>
        <p:spPr>
          <a:xfrm>
            <a:off x="-2039" y="829424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25B58EAA-1304-0FBE-083E-74C1C9C9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605A24B-DFC4-AD4C-3CBF-E9D45496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91158" r="28624" b="2070"/>
          <a:stretch/>
        </p:blipFill>
        <p:spPr>
          <a:xfrm>
            <a:off x="-6514" y="7829033"/>
            <a:ext cx="6880885" cy="4704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070B11-90BB-0BD6-41A8-E5B791E5B1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>
          <a:xfrm>
            <a:off x="11844" y="3342682"/>
            <a:ext cx="5198784" cy="2227359"/>
          </a:xfrm>
          <a:prstGeom prst="rect">
            <a:avLst/>
          </a:prstGeom>
        </p:spPr>
      </p:pic>
      <p:pic>
        <p:nvPicPr>
          <p:cNvPr id="29" name="図 28" descr="テーブル&#10;&#10;低い精度で自動的に生成された説明">
            <a:extLst>
              <a:ext uri="{FF2B5EF4-FFF2-40B4-BE49-F238E27FC236}">
                <a16:creationId xmlns:a16="http://schemas.microsoft.com/office/drawing/2014/main" id="{3E02C101-2067-AC26-5E93-011BDD39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b="53532"/>
          <a:stretch/>
        </p:blipFill>
        <p:spPr>
          <a:xfrm>
            <a:off x="116702" y="4603249"/>
            <a:ext cx="6419050" cy="3211356"/>
          </a:xfrm>
          <a:prstGeom prst="rect">
            <a:avLst/>
          </a:prstGeom>
          <a:scene3d>
            <a:camera prst="perspectiveContrastingRightFacing">
              <a:rot lat="0" lon="19800000" rev="0"/>
            </a:camera>
            <a:lightRig rig="threePt" dir="t"/>
          </a:scene3d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E4D54A99-3420-AF65-9245-E3812F350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4787846"/>
            <a:ext cx="902910" cy="67718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A45B0FDB-70EB-C561-5D99-A511807E5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4819100"/>
            <a:ext cx="902910" cy="67718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0765E22-D901-F7A0-868E-2EB74194A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4866862"/>
            <a:ext cx="859154" cy="6443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DBDE3C-B6EB-AB12-D578-7CDF27C006BE}"/>
              </a:ext>
            </a:extLst>
          </p:cNvPr>
          <p:cNvSpPr/>
          <p:nvPr/>
        </p:nvSpPr>
        <p:spPr>
          <a:xfrm>
            <a:off x="16349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8035D5-EA5B-95AF-F764-E2379DA48C31}"/>
              </a:ext>
            </a:extLst>
          </p:cNvPr>
          <p:cNvSpPr/>
          <p:nvPr/>
        </p:nvSpPr>
        <p:spPr>
          <a:xfrm>
            <a:off x="6542407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D6A0AA24-B8BD-A71C-4624-4BAA61538D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43315"/>
          <a:stretch/>
        </p:blipFill>
        <p:spPr>
          <a:xfrm>
            <a:off x="3704658" y="3610929"/>
            <a:ext cx="3582093" cy="4658656"/>
          </a:xfrm>
          <a:prstGeom prst="rect">
            <a:avLst/>
          </a:prstGeom>
        </p:spPr>
      </p:pic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5A9629E6-F8B7-13B6-FE7D-85773548D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5837418"/>
            <a:ext cx="902910" cy="677183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E6399641-B45C-968D-A361-8400AF7A3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5839618"/>
            <a:ext cx="902910" cy="677183"/>
          </a:xfrm>
          <a:prstGeom prst="rect">
            <a:avLst/>
          </a:prstGeom>
        </p:spPr>
      </p:pic>
      <p:pic>
        <p:nvPicPr>
          <p:cNvPr id="41" name="図 40" descr="ロゴ&#10;&#10;自動的に生成された説明">
            <a:extLst>
              <a:ext uri="{FF2B5EF4-FFF2-40B4-BE49-F238E27FC236}">
                <a16:creationId xmlns:a16="http://schemas.microsoft.com/office/drawing/2014/main" id="{86C00F64-94BB-C19A-6369-419CE07CD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5864129"/>
            <a:ext cx="859154" cy="64436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D6C1A938-8D57-E49B-4659-760949104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6973800"/>
            <a:ext cx="902910" cy="677183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7E177C58-7F72-5E06-A0A0-F2BF8FCEE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6960100"/>
            <a:ext cx="902910" cy="677183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988B1615-26C1-E526-BF93-2371C3D64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6947852"/>
            <a:ext cx="859154" cy="644366"/>
          </a:xfrm>
          <a:prstGeom prst="rect">
            <a:avLst/>
          </a:prstGeom>
        </p:spPr>
      </p:pic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3F6DE1-D29F-3F02-27E9-8F659F3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" y="857480"/>
            <a:ext cx="6774939" cy="2651786"/>
          </a:xfrm>
          <a:prstGeom prst="rect">
            <a:avLst/>
          </a:prstGeom>
        </p:spPr>
      </p:pic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A1F595E-850F-7D9D-7B72-1E02A4AD7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6" y="6869300"/>
            <a:ext cx="3070197" cy="1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cc50300-c016-41b3-baf7-1f053ea3de5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DCFA96-10EF-4826-A727-C31255018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A4 210 x 297 mm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2025-02-05T01:24:35Z</cp:lastPrinted>
  <dcterms:created xsi:type="dcterms:W3CDTF">2021-12-24T07:23:06Z</dcterms:created>
  <dcterms:modified xsi:type="dcterms:W3CDTF">2026-03-31T05:11:00Z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