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3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0070C0"/>
    <a:srgbClr val="FFFFFF"/>
    <a:srgbClr val="172C51"/>
    <a:srgbClr val="FF6600"/>
    <a:srgbClr val="FFCC00"/>
    <a:srgbClr val="FFFF00"/>
    <a:srgbClr val="0000FF"/>
    <a:srgbClr val="FF0066"/>
    <a:srgbClr val="FA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277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3-31T05:05:00.582" v="3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3-31T05:05:00.582" v="3" actId="20577"/>
        <pc:sldMkLst>
          <pc:docMk/>
          <pc:sldMk cId="316935117" sldId="357"/>
        </pc:sldMkLst>
        <pc:spChg chg="mod">
          <ac:chgData name="シニアコミュニケーション事業部" userId="cd653e3e-f57e-4eb0-8866-5993409b02ad" providerId="ADAL" clId="{AF455ABB-F588-46AB-82FE-CE2AE4D19A58}" dt="2026-03-31T05:05:00.582" v="3" actId="20577"/>
          <ac:spMkLst>
            <pc:docMk/>
            <pc:sldMk cId="316935117" sldId="357"/>
            <ac:spMk id="22" creationId="{C0D79B25-B45C-B932-4CF1-87BCA0DDD83C}"/>
          </ac:spMkLst>
        </pc:spChg>
      </pc:sldChg>
    </pc:docChg>
  </pc:docChgLst>
  <pc:docChgLst>
    <pc:chgData name="寺田 勝也" userId="8c59538c-4358-4eb0-84dd-2e7cb114f0dc" providerId="ADAL" clId="{C1CCDA61-15A4-4D10-B50A-0028A41ECB04}"/>
    <pc:docChg chg="modSld">
      <pc:chgData name="寺田 勝也" userId="8c59538c-4358-4eb0-84dd-2e7cb114f0dc" providerId="ADAL" clId="{C1CCDA61-15A4-4D10-B50A-0028A41ECB04}" dt="2026-03-16T08:56:19.974" v="7" actId="20577"/>
      <pc:docMkLst>
        <pc:docMk/>
      </pc:docMkLst>
      <pc:sldChg chg="modSp mod">
        <pc:chgData name="寺田 勝也" userId="8c59538c-4358-4eb0-84dd-2e7cb114f0dc" providerId="ADAL" clId="{C1CCDA61-15A4-4D10-B50A-0028A41ECB04}" dt="2026-03-16T08:56:19.974" v="7" actId="20577"/>
        <pc:sldMkLst>
          <pc:docMk/>
          <pc:sldMk cId="316935117" sldId="357"/>
        </pc:sldMkLst>
        <pc:spChg chg="mod">
          <ac:chgData name="寺田 勝也" userId="8c59538c-4358-4eb0-84dd-2e7cb114f0dc" providerId="ADAL" clId="{C1CCDA61-15A4-4D10-B50A-0028A41ECB04}" dt="2026-03-16T08:56:19.974" v="7" actId="20577"/>
          <ac:spMkLst>
            <pc:docMk/>
            <pc:sldMk cId="316935117" sldId="357"/>
            <ac:spMk id="22" creationId="{C0D79B25-B45C-B932-4CF1-87BCA0DDD8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606D-4BC9-43CB-A1F4-C1B2241D23A6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87B85-48AF-4A8C-BB7B-7B257DC7E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50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CC4F2-E19F-27B3-395B-874E5A147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E469E3-547B-D46C-35EA-898B276E9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5D6ED5F-AB8E-FCC3-534B-FE240A1A2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5C39A4-683E-7AD2-6AB0-3F7505EFE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87B85-48AF-4A8C-BB7B-7B257DC7E7A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43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7AEA4-E9C9-F925-7D27-E70E3780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 descr="雲の空の絵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364851-BA25-254C-AE68-73DA2369D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17531" r="38640" b="200"/>
          <a:stretch>
            <a:fillRect/>
          </a:stretch>
        </p:blipFill>
        <p:spPr>
          <a:xfrm>
            <a:off x="-14990" y="21201"/>
            <a:ext cx="6879754" cy="8187927"/>
          </a:xfrm>
          <a:prstGeom prst="rect">
            <a:avLst/>
          </a:prstGeom>
        </p:spPr>
      </p:pic>
      <p:sp>
        <p:nvSpPr>
          <p:cNvPr id="1037" name="正方形/長方形 1036">
            <a:extLst>
              <a:ext uri="{FF2B5EF4-FFF2-40B4-BE49-F238E27FC236}">
                <a16:creationId xmlns:a16="http://schemas.microsoft.com/office/drawing/2014/main" id="{87FC7D0A-5188-975B-1211-8B1B69EE08B3}"/>
              </a:ext>
            </a:extLst>
          </p:cNvPr>
          <p:cNvSpPr/>
          <p:nvPr/>
        </p:nvSpPr>
        <p:spPr>
          <a:xfrm>
            <a:off x="-4061" y="4721524"/>
            <a:ext cx="5867400" cy="205231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7359F45-38A9-8553-E0E4-7617CB24D047}"/>
              </a:ext>
            </a:extLst>
          </p:cNvPr>
          <p:cNvSpPr/>
          <p:nvPr/>
        </p:nvSpPr>
        <p:spPr>
          <a:xfrm>
            <a:off x="0" y="8218358"/>
            <a:ext cx="6849775" cy="168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2961035-B98D-8E00-7630-E2D97F0337C7}"/>
              </a:ext>
            </a:extLst>
          </p:cNvPr>
          <p:cNvGrpSpPr/>
          <p:nvPr/>
        </p:nvGrpSpPr>
        <p:grpSpPr>
          <a:xfrm>
            <a:off x="14989" y="8391112"/>
            <a:ext cx="6849776" cy="1273897"/>
            <a:chOff x="-1" y="8421092"/>
            <a:chExt cx="6849776" cy="1273897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67C94BE-8F66-3184-1920-D2CE3C97449E}"/>
                </a:ext>
              </a:extLst>
            </p:cNvPr>
            <p:cNvSpPr txBox="1"/>
            <p:nvPr/>
          </p:nvSpPr>
          <p:spPr>
            <a:xfrm>
              <a:off x="-1" y="8421092"/>
              <a:ext cx="684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0D79B25-B45C-B932-4CF1-87BCA0DDD83C}"/>
                </a:ext>
              </a:extLst>
            </p:cNvPr>
            <p:cNvSpPr txBox="1"/>
            <p:nvPr/>
          </p:nvSpPr>
          <p:spPr>
            <a:xfrm>
              <a:off x="-1" y="8721394"/>
              <a:ext cx="6838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金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81F4B63-C7BA-4262-A410-BB7E79315991}"/>
                </a:ext>
              </a:extLst>
            </p:cNvPr>
            <p:cNvSpPr txBox="1"/>
            <p:nvPr/>
          </p:nvSpPr>
          <p:spPr>
            <a:xfrm>
              <a:off x="0" y="9233324"/>
              <a:ext cx="684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午前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分～午前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</a:p>
          </p:txBody>
        </p:sp>
      </p:grpSp>
      <p:pic>
        <p:nvPicPr>
          <p:cNvPr id="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B3D2B447-4ABE-7BFD-1BF2-D30F9593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図 49" descr="ドレスを着ている男子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4FBFDE2-42F5-9847-0444-9EA17EEF8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9" b="98828" l="9872" r="89926">
                        <a14:foregroundMark x1="40500" y1="86925" x2="40027" y2="98197"/>
                        <a14:foregroundMark x1="58012" y1="87917" x2="64976" y2="9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32" t="12398" r="36622" b="16581"/>
          <a:stretch>
            <a:fillRect/>
          </a:stretch>
        </p:blipFill>
        <p:spPr>
          <a:xfrm>
            <a:off x="3026001" y="3495672"/>
            <a:ext cx="3849692" cy="4654449"/>
          </a:xfrm>
          <a:prstGeom prst="rect">
            <a:avLst/>
          </a:prstGeom>
        </p:spPr>
      </p:pic>
      <p:pic>
        <p:nvPicPr>
          <p:cNvPr id="42" name="図 41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8CC3F159-2D4E-5A83-592F-CAE6B0EB01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5013" y1="41016" x2="54167" y2="62402"/>
                        <a14:foregroundMark x1="53451" y1="67578" x2="53581" y2="61719"/>
                        <a14:foregroundMark x1="66146" y1="44922" x2="66992" y2="55762"/>
                        <a14:foregroundMark x1="66992" y1="55762" x2="77083" y2="59863"/>
                        <a14:foregroundMark x1="77083" y1="59863" x2="79948" y2="57520"/>
                        <a14:foregroundMark x1="65365" y1="39551" x2="72331" y2="39941"/>
                        <a14:foregroundMark x1="72331" y1="39941" x2="71745" y2="52832"/>
                        <a14:foregroundMark x1="71745" y1="52832" x2="79427" y2="52539"/>
                        <a14:foregroundMark x1="79427" y1="52539" x2="81250" y2="63477"/>
                        <a14:foregroundMark x1="81250" y1="63477" x2="71094" y2="69531"/>
                        <a14:foregroundMark x1="71094" y1="69531" x2="64063" y2="59668"/>
                        <a14:foregroundMark x1="64063" y1="59668" x2="64323" y2="48340"/>
                        <a14:foregroundMark x1="64323" y1="48340" x2="63672" y2="45996"/>
                        <a14:foregroundMark x1="61003" y1="48340" x2="55534" y2="37305"/>
                        <a14:foregroundMark x1="55534" y1="37305" x2="48503" y2="40625"/>
                        <a14:foregroundMark x1="48503" y1="40625" x2="49414" y2="67676"/>
                        <a14:foregroundMark x1="49414" y1="67676" x2="56185" y2="72656"/>
                        <a14:foregroundMark x1="56185" y1="72656" x2="56836" y2="61914"/>
                        <a14:foregroundMark x1="56836" y1="61914" x2="60026" y2="61914"/>
                        <a14:foregroundMark x1="48568" y1="73047" x2="40820" y2="70508"/>
                        <a14:foregroundMark x1="40820" y1="70508" x2="41341" y2="63672"/>
                        <a14:foregroundMark x1="42253" y1="54688" x2="42122" y2="54004"/>
                        <a14:foregroundMark x1="41927" y1="45996" x2="41927" y2="44922"/>
                        <a14:foregroundMark x1="34115" y1="46387" x2="37695" y2="58496"/>
                        <a14:foregroundMark x1="37695" y1="58496" x2="34375" y2="62500"/>
                        <a14:foregroundMark x1="39453" y1="74219" x2="32682" y2="76563"/>
                        <a14:foregroundMark x1="32682" y1="76563" x2="24479" y2="70605"/>
                        <a14:foregroundMark x1="24479" y1="70605" x2="23372" y2="54004"/>
                        <a14:foregroundMark x1="18164" y1="44043" x2="19141" y2="43164"/>
                        <a14:foregroundMark x1="17188" y1="37207" x2="18164" y2="37793"/>
                        <a14:foregroundMark x1="19922" y1="32422" x2="20443" y2="33594"/>
                        <a14:foregroundMark x1="23307" y1="27832" x2="23503" y2="30273"/>
                        <a14:foregroundMark x1="70573" y1="20117" x2="72266" y2="25391"/>
                        <a14:foregroundMark x1="27018" y1="53711" x2="27799" y2="54297"/>
                        <a14:foregroundMark x1="28711" y1="59277" x2="30339" y2="59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1905" r="12310" b="16237"/>
          <a:stretch>
            <a:fillRect/>
          </a:stretch>
        </p:blipFill>
        <p:spPr>
          <a:xfrm>
            <a:off x="68053" y="1006108"/>
            <a:ext cx="5187664" cy="3480983"/>
          </a:xfrm>
          <a:prstGeom prst="rect">
            <a:avLst/>
          </a:prstGeom>
        </p:spPr>
      </p:pic>
      <p:grpSp>
        <p:nvGrpSpPr>
          <p:cNvPr id="1040" name="グループ化 1039">
            <a:extLst>
              <a:ext uri="{FF2B5EF4-FFF2-40B4-BE49-F238E27FC236}">
                <a16:creationId xmlns:a16="http://schemas.microsoft.com/office/drawing/2014/main" id="{9FFA3F01-F8E7-6A2B-858D-659EEE32F0A0}"/>
              </a:ext>
            </a:extLst>
          </p:cNvPr>
          <p:cNvGrpSpPr/>
          <p:nvPr/>
        </p:nvGrpSpPr>
        <p:grpSpPr>
          <a:xfrm>
            <a:off x="-14990" y="317462"/>
            <a:ext cx="5425189" cy="501586"/>
            <a:chOff x="14989" y="296690"/>
            <a:chExt cx="6456455" cy="501586"/>
          </a:xfrm>
        </p:grpSpPr>
        <p:sp>
          <p:nvSpPr>
            <p:cNvPr id="1038" name="正方形/長方形 1037">
              <a:extLst>
                <a:ext uri="{FF2B5EF4-FFF2-40B4-BE49-F238E27FC236}">
                  <a16:creationId xmlns:a16="http://schemas.microsoft.com/office/drawing/2014/main" id="{10DF6945-1674-36FF-E0EF-1D41A34D47B5}"/>
                </a:ext>
              </a:extLst>
            </p:cNvPr>
            <p:cNvSpPr/>
            <p:nvPr/>
          </p:nvSpPr>
          <p:spPr>
            <a:xfrm>
              <a:off x="14989" y="296691"/>
              <a:ext cx="6004811" cy="5015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直角三角形 1038">
              <a:extLst>
                <a:ext uri="{FF2B5EF4-FFF2-40B4-BE49-F238E27FC236}">
                  <a16:creationId xmlns:a16="http://schemas.microsoft.com/office/drawing/2014/main" id="{03A5AF43-23FD-CBA6-E04A-32A2B5D93273}"/>
                </a:ext>
              </a:extLst>
            </p:cNvPr>
            <p:cNvSpPr/>
            <p:nvPr/>
          </p:nvSpPr>
          <p:spPr>
            <a:xfrm>
              <a:off x="6009423" y="296690"/>
              <a:ext cx="462021" cy="501585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CC1C0FE-1A7C-97F3-E107-69ACD5B7C33E}"/>
              </a:ext>
            </a:extLst>
          </p:cNvPr>
          <p:cNvSpPr txBox="1"/>
          <p:nvPr/>
        </p:nvSpPr>
        <p:spPr>
          <a:xfrm>
            <a:off x="141989" y="319911"/>
            <a:ext cx="4455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毎週金曜　午前は体操タイム！</a:t>
            </a:r>
          </a:p>
        </p:txBody>
      </p:sp>
      <p:pic>
        <p:nvPicPr>
          <p:cNvPr id="1057" name="図 105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AA5AD03-C682-53F6-62B1-FE8587584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4869530"/>
            <a:ext cx="486661" cy="486661"/>
          </a:xfrm>
          <a:prstGeom prst="rect">
            <a:avLst/>
          </a:prstGeom>
        </p:spPr>
      </p:pic>
      <p:sp>
        <p:nvSpPr>
          <p:cNvPr id="1060" name="テキスト ボックス 1059">
            <a:extLst>
              <a:ext uri="{FF2B5EF4-FFF2-40B4-BE49-F238E27FC236}">
                <a16:creationId xmlns:a16="http://schemas.microsoft.com/office/drawing/2014/main" id="{0561AA18-180D-D129-36EC-01571245B6A5}"/>
              </a:ext>
            </a:extLst>
          </p:cNvPr>
          <p:cNvSpPr txBox="1"/>
          <p:nvPr/>
        </p:nvSpPr>
        <p:spPr>
          <a:xfrm>
            <a:off x="654050" y="4882028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ひとりで参加</a:t>
            </a:r>
            <a:r>
              <a:rPr lang="en-US" altLang="ja-JP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lang="en-US" altLang="ja-JP" sz="2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61" name="図 106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570F715-1D39-CD74-EC78-5D34CBFF6C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5516447"/>
            <a:ext cx="486661" cy="486661"/>
          </a:xfrm>
          <a:prstGeom prst="rect">
            <a:avLst/>
          </a:prstGeom>
        </p:spPr>
      </p:pic>
      <p:sp>
        <p:nvSpPr>
          <p:cNvPr id="1062" name="テキスト ボックス 1061">
            <a:extLst>
              <a:ext uri="{FF2B5EF4-FFF2-40B4-BE49-F238E27FC236}">
                <a16:creationId xmlns:a16="http://schemas.microsoft.com/office/drawing/2014/main" id="{09087FC0-FB53-8164-9C47-EE7181F44268}"/>
              </a:ext>
            </a:extLst>
          </p:cNvPr>
          <p:cNvSpPr txBox="1"/>
          <p:nvPr/>
        </p:nvSpPr>
        <p:spPr>
          <a:xfrm>
            <a:off x="654050" y="5528945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座ったままで体操</a:t>
            </a:r>
            <a:endParaRPr lang="en-US" altLang="ja-JP" sz="2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63" name="図 106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E20E6204-C97E-B29D-6683-C2EE71BC3B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6164339"/>
            <a:ext cx="486661" cy="486661"/>
          </a:xfrm>
          <a:prstGeom prst="rect">
            <a:avLst/>
          </a:prstGeom>
        </p:spPr>
      </p:pic>
      <p:sp>
        <p:nvSpPr>
          <p:cNvPr id="1064" name="テキスト ボックス 1063">
            <a:extLst>
              <a:ext uri="{FF2B5EF4-FFF2-40B4-BE49-F238E27FC236}">
                <a16:creationId xmlns:a16="http://schemas.microsoft.com/office/drawing/2014/main" id="{2F59D3B3-410F-F761-2F4B-B6D7326DE39D}"/>
              </a:ext>
            </a:extLst>
          </p:cNvPr>
          <p:cNvSpPr txBox="1"/>
          <p:nvPr/>
        </p:nvSpPr>
        <p:spPr>
          <a:xfrm>
            <a:off x="654050" y="6176837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食事前の口腔体操</a:t>
            </a:r>
            <a:endParaRPr lang="en-US" altLang="ja-JP" sz="2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E375C05-842B-05B3-FA19-8FEBCDEC417C}"/>
              </a:ext>
            </a:extLst>
          </p:cNvPr>
          <p:cNvSpPr/>
          <p:nvPr/>
        </p:nvSpPr>
        <p:spPr>
          <a:xfrm>
            <a:off x="410719" y="7267748"/>
            <a:ext cx="4844998" cy="59333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11437D-BAC4-797E-3C23-C9686D2CDD54}"/>
              </a:ext>
            </a:extLst>
          </p:cNvPr>
          <p:cNvSpPr txBox="1"/>
          <p:nvPr/>
        </p:nvSpPr>
        <p:spPr>
          <a:xfrm>
            <a:off x="669805" y="7284463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大きな</a:t>
            </a:r>
            <a:r>
              <a:rPr kumimoji="1" lang="ja-JP" altLang="en-US" sz="2400" b="1" spc="30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声</a:t>
            </a:r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で今日も</a:t>
            </a:r>
            <a:r>
              <a:rPr kumimoji="1" lang="ja-JP" altLang="en-US" sz="2400" b="1" spc="30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元気</a:t>
            </a:r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に！</a:t>
            </a:r>
          </a:p>
        </p:txBody>
      </p:sp>
    </p:spTree>
    <p:extLst>
      <p:ext uri="{BB962C8B-B14F-4D97-AF65-F5344CB8AC3E}">
        <p14:creationId xmlns:p14="http://schemas.microsoft.com/office/powerpoint/2010/main" val="316935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FDB94C-10CF-4176-9ACC-72FE33C490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BE8663-1195-4BFA-B3B3-B0296C90575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aa497eed-f72d-442f-adf5-cc88fbf9cce6"/>
    <ds:schemaRef ds:uri="ccc50300-c016-41b3-baf7-1f053ea3de53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14CC00-A22B-4391-AEE2-43294C86AF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49</Words>
  <Application>Microsoft Office PowerPoint</Application>
  <PresentationFormat>A4 210 x 297 mm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メイリオ</vt:lpstr>
      <vt:lpstr>游ゴシック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5</cp:revision>
  <cp:lastPrinted>2023-04-22T05:57:36Z</cp:lastPrinted>
  <dcterms:created xsi:type="dcterms:W3CDTF">2022-02-20T16:12:08Z</dcterms:created>
  <dcterms:modified xsi:type="dcterms:W3CDTF">2026-03-31T05:05:09Z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