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353" r:id="rId3"/>
  </p:sldIdLst>
  <p:sldSz cx="7556500" cy="106934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3F5"/>
    <a:srgbClr val="E8E5FD"/>
    <a:srgbClr val="CFCAEF"/>
    <a:srgbClr val="CECDF9"/>
    <a:srgbClr val="B6B7F6"/>
    <a:srgbClr val="1321DF"/>
    <a:srgbClr val="E6E6E6"/>
    <a:srgbClr val="FE8700"/>
    <a:srgbClr val="EB95DF"/>
    <a:srgbClr val="F9D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68" autoAdjust="0"/>
    <p:restoredTop sz="93834" autoAdjust="0"/>
  </p:normalViewPr>
  <p:slideViewPr>
    <p:cSldViewPr snapToGrid="0">
      <p:cViewPr varScale="1">
        <p:scale>
          <a:sx n="38" d="100"/>
          <a:sy n="38" d="100"/>
        </p:scale>
        <p:origin x="1744" y="1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30" rIns="94858" bIns="4743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4858" tIns="47430" rIns="94858" bIns="4743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92AD5-0249-AC73-B439-542C37C34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21AE53A-58B5-8EA0-F6C0-839FDE7031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6EE54B0-0D2E-7A56-1014-06B7DA9341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4D8525-4D17-E156-C7A2-DE1EDAE8E2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F0C00-6D7D-4E1B-9D29-BA8FD97D6C7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25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accent6">
                <a:lumMod val="75000"/>
              </a:schemeClr>
            </a:gs>
            <a:gs pos="0">
              <a:srgbClr val="69F25E"/>
            </a:gs>
            <a:gs pos="100000">
              <a:schemeClr val="accent6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5596C-DEE4-B8B0-CFEA-087887E7C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>
            <a:extLst>
              <a:ext uri="{FF2B5EF4-FFF2-40B4-BE49-F238E27FC236}">
                <a16:creationId xmlns:a16="http://schemas.microsoft.com/office/drawing/2014/main" id="{0EF5D1FC-1E66-22BD-896D-27656BEF9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6" r="28223" b="53704"/>
          <a:stretch>
            <a:fillRect/>
          </a:stretch>
        </p:blipFill>
        <p:spPr>
          <a:xfrm>
            <a:off x="-1386259" y="1108688"/>
            <a:ext cx="3927454" cy="2883430"/>
          </a:xfrm>
          <a:prstGeom prst="rect">
            <a:avLst/>
          </a:prstGeom>
        </p:spPr>
      </p:pic>
      <p:sp>
        <p:nvSpPr>
          <p:cNvPr id="41" name="Freeform 6">
            <a:extLst>
              <a:ext uri="{FF2B5EF4-FFF2-40B4-BE49-F238E27FC236}">
                <a16:creationId xmlns:a16="http://schemas.microsoft.com/office/drawing/2014/main" id="{083421B1-441F-57E0-0AE1-4F160BACCD38}"/>
              </a:ext>
            </a:extLst>
          </p:cNvPr>
          <p:cNvSpPr/>
          <p:nvPr/>
        </p:nvSpPr>
        <p:spPr>
          <a:xfrm>
            <a:off x="-1485568" y="3445372"/>
            <a:ext cx="11285345" cy="2850874"/>
          </a:xfrm>
          <a:custGeom>
            <a:avLst/>
            <a:gdLst/>
            <a:ahLst/>
            <a:cxnLst/>
            <a:rect l="l" t="t" r="r" b="b"/>
            <a:pathLst>
              <a:path w="10864858" h="4300746">
                <a:moveTo>
                  <a:pt x="0" y="0"/>
                </a:moveTo>
                <a:lnTo>
                  <a:pt x="10864858" y="0"/>
                </a:lnTo>
                <a:lnTo>
                  <a:pt x="10864858" y="4300746"/>
                </a:lnTo>
                <a:lnTo>
                  <a:pt x="0" y="430074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9797"/>
              </a:gs>
              <a:gs pos="60000">
                <a:schemeClr val="accent6">
                  <a:lumMod val="75000"/>
                </a:schemeClr>
              </a:gs>
              <a:gs pos="0">
                <a:srgbClr val="69F25E"/>
              </a:gs>
              <a:gs pos="100000">
                <a:schemeClr val="accent6">
                  <a:lumMod val="50000"/>
                </a:schemeClr>
              </a:gs>
            </a:gsLst>
            <a:lin ang="16200000" scaled="1"/>
          </a:gradFill>
          <a:effectLst>
            <a:softEdge rad="317500"/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40" name="Freeform 2">
            <a:extLst>
              <a:ext uri="{FF2B5EF4-FFF2-40B4-BE49-F238E27FC236}">
                <a16:creationId xmlns:a16="http://schemas.microsoft.com/office/drawing/2014/main" id="{5BB389DF-8F94-6F41-6A7B-8AEEB4F19352}"/>
              </a:ext>
            </a:extLst>
          </p:cNvPr>
          <p:cNvSpPr/>
          <p:nvPr/>
        </p:nvSpPr>
        <p:spPr>
          <a:xfrm rot="20815268">
            <a:off x="-448532" y="4538276"/>
            <a:ext cx="8327350" cy="3042916"/>
          </a:xfrm>
          <a:custGeom>
            <a:avLst/>
            <a:gdLst/>
            <a:ahLst/>
            <a:cxnLst/>
            <a:rect l="l" t="t" r="r" b="b"/>
            <a:pathLst>
              <a:path w="8117014" h="2928889">
                <a:moveTo>
                  <a:pt x="0" y="0"/>
                </a:moveTo>
                <a:lnTo>
                  <a:pt x="8117014" y="0"/>
                </a:lnTo>
                <a:lnTo>
                  <a:pt x="8117014" y="2928889"/>
                </a:lnTo>
                <a:lnTo>
                  <a:pt x="0" y="29288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dirty="0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D06F3882-A0B0-6D9E-7B11-529E01DB41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1" r="50865"/>
          <a:stretch>
            <a:fillRect/>
          </a:stretch>
        </p:blipFill>
        <p:spPr>
          <a:xfrm rot="20822140">
            <a:off x="2669578" y="-235326"/>
            <a:ext cx="3437412" cy="5257913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C5612933-28BE-7F4D-E0F6-913B4D187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8" t="49781" r="724" b="3922"/>
          <a:stretch>
            <a:fillRect/>
          </a:stretch>
        </p:blipFill>
        <p:spPr>
          <a:xfrm rot="945751">
            <a:off x="5297193" y="1688817"/>
            <a:ext cx="2865533" cy="244764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CD1252F-3487-015A-4382-231536C009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5" b="55571"/>
          <a:stretch>
            <a:fillRect/>
          </a:stretch>
        </p:blipFill>
        <p:spPr>
          <a:xfrm>
            <a:off x="2478329" y="3488564"/>
            <a:ext cx="7187686" cy="2222702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34F0E278-8CA2-0DE5-475F-46183909B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128" y="-154983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6B9C5CA-6568-C8C0-A7A6-A511E07BA766}"/>
              </a:ext>
            </a:extLst>
          </p:cNvPr>
          <p:cNvGrpSpPr/>
          <p:nvPr/>
        </p:nvGrpSpPr>
        <p:grpSpPr>
          <a:xfrm>
            <a:off x="167254" y="8217139"/>
            <a:ext cx="8145560" cy="1855898"/>
            <a:chOff x="968049" y="5113905"/>
            <a:chExt cx="8145560" cy="1855898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EFAE9E17-5BAD-C472-47F5-53CAA40C9457}"/>
                </a:ext>
              </a:extLst>
            </p:cNvPr>
            <p:cNvGrpSpPr/>
            <p:nvPr/>
          </p:nvGrpSpPr>
          <p:grpSpPr>
            <a:xfrm>
              <a:off x="3835074" y="6208077"/>
              <a:ext cx="658527" cy="635769"/>
              <a:chOff x="8804664" y="664723"/>
              <a:chExt cx="658527" cy="635769"/>
            </a:xfrm>
          </p:grpSpPr>
          <p:sp>
            <p:nvSpPr>
              <p:cNvPr id="20" name="楕円 19">
                <a:extLst>
                  <a:ext uri="{FF2B5EF4-FFF2-40B4-BE49-F238E27FC236}">
                    <a16:creationId xmlns:a16="http://schemas.microsoft.com/office/drawing/2014/main" id="{74C8969E-B22B-D899-27A4-7F580BDC60F2}"/>
                  </a:ext>
                </a:extLst>
              </p:cNvPr>
              <p:cNvSpPr/>
              <p:nvPr/>
            </p:nvSpPr>
            <p:spPr>
              <a:xfrm>
                <a:off x="8804664" y="664723"/>
                <a:ext cx="645818" cy="63576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003FCB"/>
                  </a:solidFill>
                  <a:effectLst>
                    <a:glow rad="127000">
                      <a:srgbClr val="8C921E"/>
                    </a:glow>
                  </a:effectLst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E1EFD64-9407-58FE-C609-DD779F02C74B}"/>
                  </a:ext>
                </a:extLst>
              </p:cNvPr>
              <p:cNvSpPr txBox="1"/>
              <p:nvPr/>
            </p:nvSpPr>
            <p:spPr>
              <a:xfrm>
                <a:off x="8817372" y="690219"/>
                <a:ext cx="6458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b="1" dirty="0">
                    <a:solidFill>
                      <a:schemeClr val="bg1"/>
                    </a:solidFill>
                  </a:rPr>
                  <a:t>水</a:t>
                </a:r>
              </a:p>
            </p:txBody>
          </p:sp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0B8681DA-D4F6-7D0A-67EA-791E82198817}"/>
                </a:ext>
              </a:extLst>
            </p:cNvPr>
            <p:cNvGrpSpPr/>
            <p:nvPr/>
          </p:nvGrpSpPr>
          <p:grpSpPr>
            <a:xfrm>
              <a:off x="1010862" y="5845836"/>
              <a:ext cx="2567778" cy="1123967"/>
              <a:chOff x="793261" y="6184983"/>
              <a:chExt cx="2526237" cy="1123967"/>
            </a:xfrm>
          </p:grpSpPr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B0823DE-03D4-6409-7E81-40CD2BC2D567}"/>
                  </a:ext>
                </a:extLst>
              </p:cNvPr>
              <p:cNvSpPr txBox="1"/>
              <p:nvPr/>
            </p:nvSpPr>
            <p:spPr>
              <a:xfrm rot="16200000">
                <a:off x="944941" y="6049274"/>
                <a:ext cx="1107996" cy="1411356"/>
              </a:xfrm>
              <a:prstGeom prst="rect">
                <a:avLst/>
              </a:prstGeom>
              <a:noFill/>
              <a:effectLst>
                <a:outerShdw blurRad="50800" dist="50800" dir="2580000" algn="ctr" rotWithShape="0">
                  <a:schemeClr val="accent5">
                    <a:lumMod val="60000"/>
                    <a:lumOff val="40000"/>
                  </a:schemeClr>
                </a:outerShdw>
              </a:effectLst>
            </p:spPr>
            <p:txBody>
              <a:bodyPr vert="eaVert" wrap="square">
                <a:spAutoFit/>
              </a:bodyPr>
              <a:lstStyle/>
              <a:p>
                <a:r>
                  <a:rPr lang="en-US" altLang="ja-JP" sz="6000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glow rad="1016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6</a:t>
                </a:r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02B00F3-6937-9B5C-0509-5CDB0D5EA40D}"/>
                  </a:ext>
                </a:extLst>
              </p:cNvPr>
              <p:cNvSpPr txBox="1"/>
              <p:nvPr/>
            </p:nvSpPr>
            <p:spPr>
              <a:xfrm rot="16200000">
                <a:off x="2007461" y="5980942"/>
                <a:ext cx="1107996" cy="1516078"/>
              </a:xfrm>
              <a:prstGeom prst="rect">
                <a:avLst/>
              </a:prstGeom>
              <a:noFill/>
              <a:effectLst>
                <a:glow rad="127000">
                  <a:srgbClr val="E34558"/>
                </a:glow>
                <a:outerShdw blurRad="50800" dist="50800" dir="2580000" algn="ctr" rotWithShape="0">
                  <a:schemeClr val="accent5">
                    <a:lumMod val="60000"/>
                    <a:lumOff val="40000"/>
                  </a:schemeClr>
                </a:outerShdw>
              </a:effectLst>
            </p:spPr>
            <p:txBody>
              <a:bodyPr vert="eaVert" wrap="square">
                <a:spAutoFit/>
              </a:bodyPr>
              <a:lstStyle/>
              <a:p>
                <a:r>
                  <a:rPr lang="ja-JP" altLang="en-US" sz="6000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glow rad="1016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１</a:t>
                </a:r>
                <a:r>
                  <a:rPr lang="en-US" altLang="ja-JP" sz="6000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glow rad="1016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0</a:t>
                </a:r>
                <a:r>
                  <a:rPr lang="ja-JP" altLang="en-US" sz="6000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glow rad="1016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</a:t>
                </a:r>
                <a:r>
                  <a:rPr lang="ja-JP" altLang="en-US" sz="5400" b="1" i="0" u="none" strike="noStrike" baseline="0" dirty="0">
                    <a:solidFill>
                      <a:srgbClr val="003FCB"/>
                    </a:solidFill>
                    <a:effectLst>
                      <a:glow rad="88900">
                        <a:srgbClr val="634C0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</a:t>
                </a:r>
                <a:endParaRPr lang="en-US" altLang="ja-JP" sz="5400" b="1" i="0" u="none" strike="noStrike" baseline="0" dirty="0">
                  <a:solidFill>
                    <a:srgbClr val="003FCB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4F2C117F-9582-ABAA-C789-67616C747794}"/>
                </a:ext>
              </a:extLst>
            </p:cNvPr>
            <p:cNvGrpSpPr/>
            <p:nvPr/>
          </p:nvGrpSpPr>
          <p:grpSpPr>
            <a:xfrm>
              <a:off x="968049" y="5113905"/>
              <a:ext cx="3166656" cy="911200"/>
              <a:chOff x="-3553357" y="8604296"/>
              <a:chExt cx="3446250" cy="1006064"/>
            </a:xfrm>
          </p:grpSpPr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435BC59C-25C1-7FB4-0CF5-61DA824B9C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0" t="73549" r="81428" b="19851"/>
              <a:stretch/>
            </p:blipFill>
            <p:spPr>
              <a:xfrm>
                <a:off x="-3553357" y="8604296"/>
                <a:ext cx="2221766" cy="1006064"/>
              </a:xfrm>
              <a:prstGeom prst="rect">
                <a:avLst/>
              </a:prstGeom>
            </p:spPr>
          </p:pic>
          <p:sp>
            <p:nvSpPr>
              <p:cNvPr id="17" name="TextBox 37">
                <a:extLst>
                  <a:ext uri="{FF2B5EF4-FFF2-40B4-BE49-F238E27FC236}">
                    <a16:creationId xmlns:a16="http://schemas.microsoft.com/office/drawing/2014/main" id="{CD634C81-632E-ACB7-EC94-C2631E4D01B6}"/>
                  </a:ext>
                </a:extLst>
              </p:cNvPr>
              <p:cNvSpPr txBox="1"/>
              <p:nvPr/>
            </p:nvSpPr>
            <p:spPr>
              <a:xfrm>
                <a:off x="-3340694" y="9111589"/>
                <a:ext cx="3233587" cy="25189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1251"/>
                  </a:lnSpc>
                </a:pPr>
                <a:r>
                  <a:rPr lang="ja-JP" altLang="en-US" sz="2800" dirty="0">
                    <a:solidFill>
                      <a:srgbClr val="634C0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開  催   日  </a:t>
                </a:r>
                <a:endParaRPr lang="en-US" sz="2800" dirty="0">
                  <a:solidFill>
                    <a:srgbClr val="634C0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p:grpSp>
        <p:pic>
          <p:nvPicPr>
            <p:cNvPr id="14" name="Picture 60">
              <a:extLst>
                <a:ext uri="{FF2B5EF4-FFF2-40B4-BE49-F238E27FC236}">
                  <a16:creationId xmlns:a16="http://schemas.microsoft.com/office/drawing/2014/main" id="{F89E0FB8-468F-9044-7A5F-730562D4B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3145513" y="5483260"/>
              <a:ext cx="1541008" cy="484006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74EAF486-20DD-D1D9-2A42-1A7AFC4F6A5F}"/>
                </a:ext>
              </a:extLst>
            </p:cNvPr>
            <p:cNvSpPr txBox="1"/>
            <p:nvPr/>
          </p:nvSpPr>
          <p:spPr>
            <a:xfrm rot="16200000">
              <a:off x="6500765" y="4239642"/>
              <a:ext cx="738664" cy="4487025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3600" b="1" dirty="0"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13:</a:t>
              </a:r>
              <a:r>
                <a:rPr lang="ja-JP" altLang="en-US" sz="3600" b="1" dirty="0"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</a:t>
              </a:r>
              <a:r>
                <a:rPr lang="en-US" altLang="ja-JP" sz="3600" b="1" dirty="0"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</a:t>
              </a:r>
              <a:r>
                <a:rPr lang="ja-JP" altLang="en-US" sz="3600" b="1" dirty="0"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</a:t>
              </a:r>
              <a:r>
                <a:rPr lang="en-US" altLang="ja-JP" sz="3600" b="1" dirty="0"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ja-JP" altLang="en-US" sz="3600" b="1" dirty="0"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</a:t>
              </a:r>
              <a:r>
                <a:rPr lang="en-US" altLang="ja-JP" sz="3600" b="1" dirty="0"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:</a:t>
              </a:r>
              <a:r>
                <a:rPr lang="ja-JP" altLang="en-US" sz="3600" b="1" dirty="0"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</a:t>
              </a:r>
              <a:r>
                <a:rPr lang="en-US" altLang="ja-JP" sz="3600" b="1" dirty="0"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</a:t>
              </a:r>
            </a:p>
          </p:txBody>
        </p:sp>
      </p:grpSp>
      <p:sp>
        <p:nvSpPr>
          <p:cNvPr id="22" name="TextBox 27">
            <a:extLst>
              <a:ext uri="{FF2B5EF4-FFF2-40B4-BE49-F238E27FC236}">
                <a16:creationId xmlns:a16="http://schemas.microsoft.com/office/drawing/2014/main" id="{B2CD044C-B719-FAE3-73BB-B4357E5984FF}"/>
              </a:ext>
            </a:extLst>
          </p:cNvPr>
          <p:cNvSpPr txBox="1"/>
          <p:nvPr/>
        </p:nvSpPr>
        <p:spPr>
          <a:xfrm>
            <a:off x="469751" y="9498303"/>
            <a:ext cx="4142887" cy="455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3200" spc="-148" dirty="0">
                <a:solidFill>
                  <a:schemeClr val="bg1"/>
                </a:solidFill>
                <a:effectLst>
                  <a:glow rad="139700">
                    <a:schemeClr val="tx1">
                      <a:lumMod val="95000"/>
                      <a:lumOff val="5000"/>
                      <a:alpha val="90000"/>
                    </a:schemeClr>
                  </a:glow>
                </a:effectLst>
                <a:ea typeface="Noto Sans Regular Bold"/>
              </a:rPr>
              <a:t>     </a:t>
            </a:r>
            <a:r>
              <a:rPr 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月</a:t>
            </a:r>
            <a:r>
              <a:rPr lang="ja-JP" alt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          </a:t>
            </a:r>
            <a:r>
              <a:rPr 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日     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F826C20-095C-BDD9-35BC-CD635A960288}"/>
              </a:ext>
            </a:extLst>
          </p:cNvPr>
          <p:cNvSpPr txBox="1"/>
          <p:nvPr/>
        </p:nvSpPr>
        <p:spPr>
          <a:xfrm>
            <a:off x="559270" y="7050533"/>
            <a:ext cx="6241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36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音楽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や</a:t>
            </a:r>
            <a:r>
              <a:rPr kumimoji="1" lang="ja-JP" altLang="en-US" sz="36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体操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をご一緒に！</a:t>
            </a:r>
            <a:endParaRPr lang="ja-JP" altLang="en-US" sz="3200" b="1" i="0" dirty="0">
              <a:solidFill>
                <a:srgbClr val="002060"/>
              </a:solidFill>
              <a:effectLst>
                <a:glow rad="139700">
                  <a:schemeClr val="bg1"/>
                </a:glow>
              </a:effectLst>
              <a:latin typeface="Hiragino Kaku Gothic Pro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C5C2A54B-4A03-5766-1BFE-4CFEA7E4E5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4" y="282805"/>
            <a:ext cx="1673552" cy="900168"/>
          </a:xfrm>
          <a:prstGeom prst="rect">
            <a:avLst/>
          </a:prstGeom>
          <a:effectLst>
            <a:glow rad="50800">
              <a:schemeClr val="bg1">
                <a:alpha val="85000"/>
              </a:schemeClr>
            </a:glow>
          </a:effec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61CDF3A-F5E8-8491-9327-7ADC5858AD5B}"/>
              </a:ext>
            </a:extLst>
          </p:cNvPr>
          <p:cNvSpPr txBox="1"/>
          <p:nvPr/>
        </p:nvSpPr>
        <p:spPr>
          <a:xfrm>
            <a:off x="-1249782" y="10195818"/>
            <a:ext cx="5406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ja-JP" altLang="en-US" b="1" i="0" dirty="0">
                <a:solidFill>
                  <a:schemeClr val="bg1"/>
                </a:solidFill>
                <a:effectLst/>
              </a:rPr>
              <a:t>画像提供：</a:t>
            </a:r>
            <a:r>
              <a:rPr lang="zh-TW" altLang="en-US" b="1" i="0" dirty="0">
                <a:solidFill>
                  <a:schemeClr val="bg1"/>
                </a:solidFill>
                <a:effectLst/>
              </a:rPr>
              <a:t>東武動物公園</a:t>
            </a:r>
            <a:endParaRPr lang="ja-JP" altLang="en-US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F155492-4A72-E319-1161-93E83CDC7B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1" b="6760"/>
          <a:stretch>
            <a:fillRect/>
          </a:stretch>
        </p:blipFill>
        <p:spPr>
          <a:xfrm>
            <a:off x="47187" y="4876418"/>
            <a:ext cx="7745727" cy="1883894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716EA821-630A-A1EE-DC3F-3FD43EB6B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49781" r="30756" b="3922"/>
          <a:stretch>
            <a:fillRect/>
          </a:stretch>
        </p:blipFill>
        <p:spPr>
          <a:xfrm>
            <a:off x="3954276" y="7516859"/>
            <a:ext cx="3527073" cy="2084632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23A96CA8-16F8-432F-5614-16E92B634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02" b="55571"/>
          <a:stretch>
            <a:fillRect/>
          </a:stretch>
        </p:blipFill>
        <p:spPr>
          <a:xfrm>
            <a:off x="-233448" y="2743545"/>
            <a:ext cx="3273256" cy="2911285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11035DF1-4D86-752A-FB14-BF68A351F8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4" r="12493"/>
          <a:stretch>
            <a:fillRect/>
          </a:stretch>
        </p:blipFill>
        <p:spPr>
          <a:xfrm rot="890413">
            <a:off x="5125958" y="4836486"/>
            <a:ext cx="1706872" cy="398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66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80871</TotalTime>
  <Words>28</Words>
  <Application>Microsoft Office PowerPoint</Application>
  <PresentationFormat>ユーザー設定</PresentationFormat>
  <Paragraphs>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UDPゴシック</vt:lpstr>
      <vt:lpstr>DNP 秀英丸ゴシック Std B</vt:lpstr>
      <vt:lpstr>Hiragino Kaku Gothic Pro</vt:lpstr>
      <vt:lpstr>Noto Sans Regular Bold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ラインナップチラシ</dc:title>
  <dc:creator>齋藤 芙美</dc:creator>
  <cp:lastModifiedBy>齋藤 芙美</cp:lastModifiedBy>
  <cp:revision>363</cp:revision>
  <cp:lastPrinted>2024-04-25T02:32:41Z</cp:lastPrinted>
  <dcterms:created xsi:type="dcterms:W3CDTF">2022-09-22T01:47:20Z</dcterms:created>
  <dcterms:modified xsi:type="dcterms:W3CDTF">2026-04-15T02:49:33Z</dcterms:modified>
</cp:coreProperties>
</file>