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359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F5"/>
    <a:srgbClr val="E8E5FD"/>
    <a:srgbClr val="CFCAEF"/>
    <a:srgbClr val="CECDF9"/>
    <a:srgbClr val="B6B7F6"/>
    <a:srgbClr val="1321DF"/>
    <a:srgbClr val="E6E6E6"/>
    <a:srgbClr val="FE8700"/>
    <a:srgbClr val="EB95DF"/>
    <a:srgbClr val="F9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8" autoAdjust="0"/>
    <p:restoredTop sz="93834" autoAdjust="0"/>
  </p:normalViewPr>
  <p:slideViewPr>
    <p:cSldViewPr snapToGrid="0">
      <p:cViewPr>
        <p:scale>
          <a:sx n="42" d="100"/>
          <a:sy n="42" d="100"/>
        </p:scale>
        <p:origin x="1008" y="-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6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64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BF4A0-53C8-5CAF-6F65-2C80C679A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CF8E54CB-462D-84A6-1B00-2BA6C08C1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95" y="-13406"/>
            <a:ext cx="7695298" cy="4328605"/>
          </a:xfrm>
          <a:prstGeom prst="rect">
            <a:avLst/>
          </a:prstGeom>
        </p:spPr>
      </p:pic>
      <p:sp>
        <p:nvSpPr>
          <p:cNvPr id="46" name="TextBox 27">
            <a:extLst>
              <a:ext uri="{FF2B5EF4-FFF2-40B4-BE49-F238E27FC236}">
                <a16:creationId xmlns:a16="http://schemas.microsoft.com/office/drawing/2014/main" id="{4E14BF98-432C-23D7-8F27-9149087F5F87}"/>
              </a:ext>
            </a:extLst>
          </p:cNvPr>
          <p:cNvSpPr txBox="1"/>
          <p:nvPr/>
        </p:nvSpPr>
        <p:spPr>
          <a:xfrm>
            <a:off x="692959" y="9814336"/>
            <a:ext cx="4142887" cy="455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50E026-6A14-BAAA-B221-C61289821618}"/>
              </a:ext>
            </a:extLst>
          </p:cNvPr>
          <p:cNvGrpSpPr/>
          <p:nvPr/>
        </p:nvGrpSpPr>
        <p:grpSpPr>
          <a:xfrm>
            <a:off x="287774" y="8479181"/>
            <a:ext cx="8066423" cy="1905545"/>
            <a:chOff x="-2605353" y="5269326"/>
            <a:chExt cx="8066423" cy="190554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13DCBD4-CEA0-B9A6-B4DE-682BCAF500DD}"/>
                </a:ext>
              </a:extLst>
            </p:cNvPr>
            <p:cNvGrpSpPr/>
            <p:nvPr/>
          </p:nvGrpSpPr>
          <p:grpSpPr>
            <a:xfrm>
              <a:off x="115750" y="6428242"/>
              <a:ext cx="645818" cy="635769"/>
              <a:chOff x="5085340" y="884888"/>
              <a:chExt cx="645818" cy="635769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1CF0F302-A2A6-2A77-CEDF-4191CBEFA65B}"/>
                  </a:ext>
                </a:extLst>
              </p:cNvPr>
              <p:cNvSpPr/>
              <p:nvPr/>
            </p:nvSpPr>
            <p:spPr>
              <a:xfrm>
                <a:off x="5085340" y="884888"/>
                <a:ext cx="645818" cy="635769"/>
              </a:xfrm>
              <a:prstGeom prst="ellipse">
                <a:avLst/>
              </a:prstGeom>
              <a:solidFill>
                <a:srgbClr val="0A801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3FCB"/>
                  </a:solidFill>
                  <a:effectLst>
                    <a:glow rad="127000">
                      <a:srgbClr val="8C921E"/>
                    </a:glow>
                  </a:effectLst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80912BF-037F-7FD9-C0CB-5FEAFCFBB233}"/>
                  </a:ext>
                </a:extLst>
              </p:cNvPr>
              <p:cNvSpPr txBox="1"/>
              <p:nvPr/>
            </p:nvSpPr>
            <p:spPr>
              <a:xfrm>
                <a:off x="5091901" y="910384"/>
                <a:ext cx="56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</a:rPr>
                  <a:t>土</a:t>
                </a:r>
                <a:endParaRPr kumimoji="1" lang="en-US" altLang="ja-JP" sz="3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11ED2CE-3DB8-30EE-CB03-2ED5980DE9EC}"/>
                </a:ext>
              </a:extLst>
            </p:cNvPr>
            <p:cNvGrpSpPr/>
            <p:nvPr/>
          </p:nvGrpSpPr>
          <p:grpSpPr>
            <a:xfrm>
              <a:off x="-2485610" y="6050483"/>
              <a:ext cx="2631111" cy="1124388"/>
              <a:chOff x="-2646658" y="6389630"/>
              <a:chExt cx="2588551" cy="1124388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2C8EEAA-6839-8F3A-99A9-6230A4992B7E}"/>
                  </a:ext>
                </a:extLst>
              </p:cNvPr>
              <p:cNvSpPr txBox="1"/>
              <p:nvPr/>
            </p:nvSpPr>
            <p:spPr>
              <a:xfrm rot="16200000">
                <a:off x="-2657953" y="6417317"/>
                <a:ext cx="1107996" cy="1085406"/>
              </a:xfrm>
              <a:prstGeom prst="rect">
                <a:avLst/>
              </a:prstGeom>
              <a:noFill/>
              <a:effectLst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ja-JP" altLang="en-US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６</a:t>
                </a:r>
                <a:endParaRPr lang="en-US" altLang="ja-JP" sz="60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FA327E5-DB6A-783C-B827-85A7445E4210}"/>
                  </a:ext>
                </a:extLst>
              </p:cNvPr>
              <p:cNvSpPr txBox="1"/>
              <p:nvPr/>
            </p:nvSpPr>
            <p:spPr>
              <a:xfrm rot="16200000">
                <a:off x="-1285995" y="6269738"/>
                <a:ext cx="1107996" cy="1347780"/>
              </a:xfrm>
              <a:prstGeom prst="rect">
                <a:avLst/>
              </a:prstGeom>
              <a:noFill/>
              <a:effectLst>
                <a:glow rad="127000">
                  <a:srgbClr val="E34558"/>
                </a:glow>
                <a:outerShdw blurRad="50800" dist="50800" dir="2580000" algn="ctr" rotWithShape="0">
                  <a:schemeClr val="accent5">
                    <a:lumMod val="60000"/>
                    <a:lumOff val="40000"/>
                  </a:schemeClr>
                </a:outerShdw>
              </a:effectLst>
            </p:spPr>
            <p:txBody>
              <a:bodyPr vert="eaVert" wrap="square">
                <a:spAutoFit/>
              </a:bodyPr>
              <a:lstStyle/>
              <a:p>
                <a:r>
                  <a:rPr lang="en-US" altLang="ja-JP" sz="6000" b="1" dirty="0">
                    <a:solidFill>
                      <a:srgbClr val="0A8010"/>
                    </a:solidFill>
                    <a:effectLst>
                      <a:glow rad="101600">
                        <a:schemeClr val="bg1"/>
                      </a:glow>
                    </a:effectLst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6</a:t>
                </a:r>
                <a:endParaRPr lang="en-US" altLang="ja-JP" sz="5400" b="1" i="0" u="none" strike="noStrike" baseline="0" dirty="0">
                  <a:solidFill>
                    <a:srgbClr val="0A8010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ECEB484-F6D6-8DA4-70F0-3AC5DDD2A4C8}"/>
                </a:ext>
              </a:extLst>
            </p:cNvPr>
            <p:cNvGrpSpPr/>
            <p:nvPr/>
          </p:nvGrpSpPr>
          <p:grpSpPr>
            <a:xfrm>
              <a:off x="-2605353" y="5269326"/>
              <a:ext cx="3182702" cy="911200"/>
              <a:chOff x="-7442266" y="8775897"/>
              <a:chExt cx="3463712" cy="100606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34E7FB9-3678-0D14-D4E2-FA87FBA83F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0" t="73549" r="81428" b="19851"/>
              <a:stretch/>
            </p:blipFill>
            <p:spPr>
              <a:xfrm>
                <a:off x="-7442266" y="8775897"/>
                <a:ext cx="2221767" cy="1006064"/>
              </a:xfrm>
              <a:prstGeom prst="rect">
                <a:avLst/>
              </a:prstGeom>
            </p:spPr>
          </p:pic>
          <p:sp>
            <p:nvSpPr>
              <p:cNvPr id="19" name="TextBox 37">
                <a:extLst>
                  <a:ext uri="{FF2B5EF4-FFF2-40B4-BE49-F238E27FC236}">
                    <a16:creationId xmlns:a16="http://schemas.microsoft.com/office/drawing/2014/main" id="{ECEE1C54-3A77-94FC-B588-E1FE2A9FC4A7}"/>
                  </a:ext>
                </a:extLst>
              </p:cNvPr>
              <p:cNvSpPr txBox="1"/>
              <p:nvPr/>
            </p:nvSpPr>
            <p:spPr>
              <a:xfrm>
                <a:off x="-7212141" y="9283190"/>
                <a:ext cx="3233587" cy="25189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1"/>
                  </a:lnSpc>
                </a:pPr>
                <a:r>
                  <a:rPr lang="ja-JP" altLang="en-US" sz="2800" dirty="0">
                    <a:solidFill>
                      <a:srgbClr val="634C0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開  催  日  </a:t>
                </a:r>
                <a:endParaRPr 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pic>
          <p:nvPicPr>
            <p:cNvPr id="15" name="Picture 60">
              <a:extLst>
                <a:ext uri="{FF2B5EF4-FFF2-40B4-BE49-F238E27FC236}">
                  <a16:creationId xmlns:a16="http://schemas.microsoft.com/office/drawing/2014/main" id="{E82AF1AF-6B36-6383-C874-2BB8CE10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399883" y="5537267"/>
              <a:ext cx="1541008" cy="484006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E027E33-1DD3-8BF1-417E-10B070E3F702}"/>
                </a:ext>
              </a:extLst>
            </p:cNvPr>
            <p:cNvSpPr txBox="1"/>
            <p:nvPr/>
          </p:nvSpPr>
          <p:spPr>
            <a:xfrm rot="16200000">
              <a:off x="2863615" y="4517762"/>
              <a:ext cx="707886" cy="4487025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14:00</a:t>
              </a:r>
              <a:r>
                <a:rPr lang="ja-JP" altLang="en-US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3400" b="1" dirty="0">
                  <a:solidFill>
                    <a:srgbClr val="0A8010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15:00</a:t>
              </a: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36ADF67-5128-9F1C-BA1A-6B5A4602300C}"/>
              </a:ext>
            </a:extLst>
          </p:cNvPr>
          <p:cNvSpPr txBox="1"/>
          <p:nvPr/>
        </p:nvSpPr>
        <p:spPr>
          <a:xfrm>
            <a:off x="4233831" y="8244632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E9564E-8AD3-2706-1907-BF2F40149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72" b="98889" l="3203" r="32734">
                        <a14:foregroundMark x1="20234" y1="91944" x2="24297" y2="94306"/>
                        <a14:foregroundMark x1="15078" y1="50833" x2="21563" y2="52083"/>
                        <a14:foregroundMark x1="21563" y1="52083" x2="30000" y2="63333"/>
                        <a14:foregroundMark x1="30000" y1="63333" x2="31328" y2="77917"/>
                        <a14:foregroundMark x1="31328" y1="77917" x2="26172" y2="94167"/>
                        <a14:foregroundMark x1="26172" y1="94167" x2="23203" y2="98889"/>
                        <a14:foregroundMark x1="30703" y1="72361" x2="32734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812" r="66682"/>
          <a:stretch>
            <a:fillRect/>
          </a:stretch>
        </p:blipFill>
        <p:spPr>
          <a:xfrm rot="21016700">
            <a:off x="-358445" y="4026183"/>
            <a:ext cx="3515934" cy="32164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263A5E7-133C-D14A-D809-EF454959C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78" b="97222" l="44688" r="73750">
                        <a14:foregroundMark x1="59688" y1="72500" x2="60625" y2="93750"/>
                        <a14:foregroundMark x1="44688" y1="76389" x2="54063" y2="91111"/>
                        <a14:foregroundMark x1="73516" y1="69167" x2="68047" y2="86944"/>
                        <a14:foregroundMark x1="68047" y1="86944" x2="63438" y2="95417"/>
                        <a14:foregroundMark x1="63438" y1="95417" x2="62969" y2="93750"/>
                        <a14:foregroundMark x1="58594" y1="51528" x2="59297" y2="50278"/>
                        <a14:foregroundMark x1="73828" y1="70417" x2="73828" y2="75417"/>
                        <a14:foregroundMark x1="56172" y1="97639" x2="65078" y2="97222"/>
                        <a14:foregroundMark x1="65078" y1="97222" x2="69766" y2="9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63" t="45812" r="24112"/>
          <a:stretch>
            <a:fillRect/>
          </a:stretch>
        </p:blipFill>
        <p:spPr>
          <a:xfrm rot="1901666">
            <a:off x="4123190" y="4582206"/>
            <a:ext cx="3540483" cy="348969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4CE71B8-C2DF-5A47-2B1D-4FA2C406F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55833" l="67969" r="97891">
                        <a14:foregroundMark x1="68906" y1="28333" x2="85781" y2="7778"/>
                        <a14:foregroundMark x1="85781" y1="7778" x2="97891" y2="31944"/>
                        <a14:foregroundMark x1="85078" y1="4167" x2="87500" y2="11111"/>
                        <a14:foregroundMark x1="68594" y1="32917" x2="81797" y2="51806"/>
                        <a14:foregroundMark x1="81797" y1="51806" x2="81797" y2="52222"/>
                        <a14:foregroundMark x1="68203" y1="30556" x2="67969" y2="40139"/>
                        <a14:foregroundMark x1="80156" y1="55833" x2="84375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12" r="-3967" b="42488"/>
          <a:stretch>
            <a:fillRect/>
          </a:stretch>
        </p:blipFill>
        <p:spPr>
          <a:xfrm rot="898671">
            <a:off x="512460" y="289993"/>
            <a:ext cx="3917733" cy="345782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C08FE46-8BC9-4AF6-F4C0-602844E1C4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r="46687" b="48921"/>
          <a:stretch>
            <a:fillRect/>
          </a:stretch>
        </p:blipFill>
        <p:spPr>
          <a:xfrm rot="987292">
            <a:off x="4065397" y="229280"/>
            <a:ext cx="3329850" cy="2871504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D5BF24D4-68D4-4E5B-29AB-15782BE57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3" y="243189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8BF8DD0-EEB2-62CE-6F69-71714BC331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r="28210" b="30277"/>
          <a:stretch>
            <a:fillRect/>
          </a:stretch>
        </p:blipFill>
        <p:spPr>
          <a:xfrm>
            <a:off x="1277807" y="1695541"/>
            <a:ext cx="5083030" cy="43898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DC02FE-91AD-5ECE-182B-BF5204294D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4"/>
          <a:stretch>
            <a:fillRect/>
          </a:stretch>
        </p:blipFill>
        <p:spPr>
          <a:xfrm>
            <a:off x="0" y="6395804"/>
            <a:ext cx="7556500" cy="195254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3068E72-51EE-CEE7-5386-7059516E33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86123" b="30277"/>
          <a:stretch>
            <a:fillRect/>
          </a:stretch>
        </p:blipFill>
        <p:spPr>
          <a:xfrm rot="1297098">
            <a:off x="5910179" y="2441559"/>
            <a:ext cx="1213195" cy="43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0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80885</TotalTime>
  <Words>20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363</cp:revision>
  <cp:lastPrinted>2024-04-25T02:32:41Z</cp:lastPrinted>
  <dcterms:created xsi:type="dcterms:W3CDTF">2022-09-22T01:47:20Z</dcterms:created>
  <dcterms:modified xsi:type="dcterms:W3CDTF">2026-04-21T06:21:17Z</dcterms:modified>
</cp:coreProperties>
</file>