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3-31T05:07:48.699" v="23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3-31T05:07:48.699" v="23" actId="20577"/>
        <pc:sldMkLst>
          <pc:docMk/>
          <pc:sldMk cId="1499496646" sldId="322"/>
        </pc:sldMkLst>
        <pc:spChg chg="mod">
          <ac:chgData name="シニアコミュニケーション事業部" userId="cd653e3e-f57e-4eb0-8866-5993409b02ad" providerId="ADAL" clId="{AF455ABB-F588-46AB-82FE-CE2AE4D19A58}" dt="2026-03-31T05:07:48.699" v="23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寺田 勝也" userId="8c59538c-4358-4eb0-84dd-2e7cb114f0dc" providerId="ADAL" clId="{C1CCDA61-15A4-4D10-B50A-0028A41ECB04}"/>
    <pc:docChg chg="modSld">
      <pc:chgData name="寺田 勝也" userId="8c59538c-4358-4eb0-84dd-2e7cb114f0dc" providerId="ADAL" clId="{C1CCDA61-15A4-4D10-B50A-0028A41ECB04}" dt="2026-03-16T08:56:58.246" v="2" actId="20577"/>
      <pc:docMkLst>
        <pc:docMk/>
      </pc:docMkLst>
      <pc:sldChg chg="modSp mod">
        <pc:chgData name="寺田 勝也" userId="8c59538c-4358-4eb0-84dd-2e7cb114f0dc" providerId="ADAL" clId="{C1CCDA61-15A4-4D10-B50A-0028A41ECB04}" dt="2026-03-16T08:56:58.246" v="2" actId="20577"/>
        <pc:sldMkLst>
          <pc:docMk/>
          <pc:sldMk cId="1499496646" sldId="322"/>
        </pc:sldMkLst>
        <pc:spChg chg="mod">
          <ac:chgData name="寺田 勝也" userId="8c59538c-4358-4eb0-84dd-2e7cb114f0dc" providerId="ADAL" clId="{C1CCDA61-15A4-4D10-B50A-0028A41ECB04}" dt="2026-03-16T08:56:58.246" v="2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土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C7462A-77A8-42E5-A85A-7AB635A32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aa497eed-f72d-442f-adf5-cc88fbf9cce6"/>
    <ds:schemaRef ds:uri="ccc50300-c016-41b3-baf7-1f053ea3de53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81</cp:revision>
  <dcterms:created xsi:type="dcterms:W3CDTF">2022-02-20T16:12:08Z</dcterms:created>
  <dcterms:modified xsi:type="dcterms:W3CDTF">2026-03-31T05:07:52Z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