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340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5C10"/>
    <a:srgbClr val="E76E13"/>
    <a:srgbClr val="A40000"/>
    <a:srgbClr val="820000"/>
    <a:srgbClr val="500000"/>
    <a:srgbClr val="FF3300"/>
    <a:srgbClr val="F1B00D"/>
    <a:srgbClr val="E8247D"/>
    <a:srgbClr val="DE6B14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2" d="100"/>
          <a:sy n="52" d="100"/>
        </p:scale>
        <p:origin x="263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シニアコミュニケーション事業部" userId="cd653e3e-f57e-4eb0-8866-5993409b02ad" providerId="ADAL" clId="{AF455ABB-F588-46AB-82FE-CE2AE4D19A58}"/>
    <pc:docChg chg="modSld">
      <pc:chgData name="シニアコミュニケーション事業部" userId="cd653e3e-f57e-4eb0-8866-5993409b02ad" providerId="ADAL" clId="{AF455ABB-F588-46AB-82FE-CE2AE4D19A58}" dt="2026-03-31T05:18:46.032" v="26" actId="20577"/>
      <pc:docMkLst>
        <pc:docMk/>
      </pc:docMkLst>
      <pc:sldChg chg="modSp mod">
        <pc:chgData name="シニアコミュニケーション事業部" userId="cd653e3e-f57e-4eb0-8866-5993409b02ad" providerId="ADAL" clId="{AF455ABB-F588-46AB-82FE-CE2AE4D19A58}" dt="2026-03-31T05:18:46.032" v="26" actId="20577"/>
        <pc:sldMkLst>
          <pc:docMk/>
          <pc:sldMk cId="3685023599" sldId="340"/>
        </pc:sldMkLst>
        <pc:spChg chg="mod">
          <ac:chgData name="シニアコミュニケーション事業部" userId="cd653e3e-f57e-4eb0-8866-5993409b02ad" providerId="ADAL" clId="{AF455ABB-F588-46AB-82FE-CE2AE4D19A58}" dt="2026-03-31T05:18:46.032" v="26" actId="20577"/>
          <ac:spMkLst>
            <pc:docMk/>
            <pc:sldMk cId="3685023599" sldId="340"/>
            <ac:spMk id="37" creationId="{9E768516-238C-4DB9-808C-08417A951D16}"/>
          </ac:spMkLst>
        </pc:spChg>
      </pc:sldChg>
    </pc:docChg>
  </pc:docChgLst>
  <pc:docChgLst>
    <pc:chgData name="寺田 勝也" userId="8c59538c-4358-4eb0-84dd-2e7cb114f0dc" providerId="ADAL" clId="{C1CCDA61-15A4-4D10-B50A-0028A41ECB04}"/>
    <pc:docChg chg="modSld">
      <pc:chgData name="寺田 勝也" userId="8c59538c-4358-4eb0-84dd-2e7cb114f0dc" providerId="ADAL" clId="{C1CCDA61-15A4-4D10-B50A-0028A41ECB04}" dt="2026-03-16T09:01:08.430" v="2" actId="20577"/>
      <pc:docMkLst>
        <pc:docMk/>
      </pc:docMkLst>
      <pc:sldChg chg="modSp mod">
        <pc:chgData name="寺田 勝也" userId="8c59538c-4358-4eb0-84dd-2e7cb114f0dc" providerId="ADAL" clId="{C1CCDA61-15A4-4D10-B50A-0028A41ECB04}" dt="2026-03-16T09:01:08.430" v="2" actId="20577"/>
        <pc:sldMkLst>
          <pc:docMk/>
          <pc:sldMk cId="3685023599" sldId="340"/>
        </pc:sldMkLst>
        <pc:spChg chg="mod">
          <ac:chgData name="寺田 勝也" userId="8c59538c-4358-4eb0-84dd-2e7cb114f0dc" providerId="ADAL" clId="{C1CCDA61-15A4-4D10-B50A-0028A41ECB04}" dt="2026-03-16T09:01:08.430" v="2" actId="20577"/>
          <ac:spMkLst>
            <pc:docMk/>
            <pc:sldMk cId="3685023599" sldId="340"/>
            <ac:spMk id="37" creationId="{9E768516-238C-4DB9-808C-08417A951D1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0571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カーテン, 屋内, テーブル, 座る が含まれている画像&#10;&#10;自動的に生成された説明">
            <a:extLst>
              <a:ext uri="{FF2B5EF4-FFF2-40B4-BE49-F238E27FC236}">
                <a16:creationId xmlns:a16="http://schemas.microsoft.com/office/drawing/2014/main" id="{43E44AAB-E99A-399E-D14A-7DA1F70BE3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83"/>
          <a:stretch/>
        </p:blipFill>
        <p:spPr>
          <a:xfrm>
            <a:off x="0" y="-29724"/>
            <a:ext cx="6858000" cy="8276318"/>
          </a:xfrm>
          <a:prstGeom prst="rect">
            <a:avLst/>
          </a:prstGeom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4E79A2D9-C508-E895-71F7-6CDDBF88C23B}"/>
              </a:ext>
            </a:extLst>
          </p:cNvPr>
          <p:cNvSpPr/>
          <p:nvPr/>
        </p:nvSpPr>
        <p:spPr>
          <a:xfrm>
            <a:off x="-12967" y="-9983"/>
            <a:ext cx="6870967" cy="2103826"/>
          </a:xfrm>
          <a:prstGeom prst="rect">
            <a:avLst/>
          </a:prstGeom>
          <a:gradFill flip="none" rotWithShape="1">
            <a:gsLst>
              <a:gs pos="72000">
                <a:srgbClr val="696969">
                  <a:lumMod val="0"/>
                  <a:alpha val="23000"/>
                </a:srgbClr>
              </a:gs>
              <a:gs pos="0">
                <a:srgbClr val="500000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9E768516-238C-4DB9-808C-08417A951D16}"/>
              </a:ext>
            </a:extLst>
          </p:cNvPr>
          <p:cNvSpPr/>
          <p:nvPr/>
        </p:nvSpPr>
        <p:spPr>
          <a:xfrm>
            <a:off x="-12967" y="8246594"/>
            <a:ext cx="6858000" cy="1626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開催日時　</a:t>
            </a:r>
            <a:endParaRPr kumimoji="1" lang="en-US" altLang="ja-JP" sz="2400" b="1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2026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火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3200" b="1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午後</a:t>
            </a:r>
            <a:r>
              <a:rPr kumimoji="1" lang="en-US" altLang="ja-JP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時～午後</a:t>
            </a:r>
            <a:r>
              <a:rPr kumimoji="1" lang="en-US" altLang="ja-JP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</a:t>
            </a:r>
            <a:endParaRPr kumimoji="1" lang="en-US" altLang="ja-JP" sz="2400" b="1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2" name="Picture 2" descr="コリスライブ | シニア向けオンラインレク">
            <a:extLst>
              <a:ext uri="{FF2B5EF4-FFF2-40B4-BE49-F238E27FC236}">
                <a16:creationId xmlns:a16="http://schemas.microsoft.com/office/drawing/2014/main" id="{655D6E06-F1EA-BC4F-B2BF-58AE52844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8" y="9490972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E3B6D59C-4D2D-FA64-A334-0997C3C6E4F8}"/>
              </a:ext>
            </a:extLst>
          </p:cNvPr>
          <p:cNvGrpSpPr/>
          <p:nvPr/>
        </p:nvGrpSpPr>
        <p:grpSpPr>
          <a:xfrm>
            <a:off x="1742791" y="6266569"/>
            <a:ext cx="3197379" cy="1078662"/>
            <a:chOff x="3416972" y="6194243"/>
            <a:chExt cx="2154310" cy="792024"/>
          </a:xfrm>
        </p:grpSpPr>
        <p:pic>
          <p:nvPicPr>
            <p:cNvPr id="26" name="図 25" descr="コンピューターのスクリーンショット&#10;&#10;自動的に生成された説明">
              <a:extLst>
                <a:ext uri="{FF2B5EF4-FFF2-40B4-BE49-F238E27FC236}">
                  <a16:creationId xmlns:a16="http://schemas.microsoft.com/office/drawing/2014/main" id="{A8F77DB1-6232-9644-736F-6433A83DE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25275">
              <a:off x="3416972" y="6194243"/>
              <a:ext cx="2154310" cy="792024"/>
            </a:xfrm>
            <a:prstGeom prst="rect">
              <a:avLst/>
            </a:prstGeom>
          </p:spPr>
        </p:pic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4B8AC91C-87B0-A362-C79A-14E862736FEE}"/>
                </a:ext>
              </a:extLst>
            </p:cNvPr>
            <p:cNvSpPr/>
            <p:nvPr/>
          </p:nvSpPr>
          <p:spPr>
            <a:xfrm rot="21346289">
              <a:off x="3603198" y="6303847"/>
              <a:ext cx="1781855" cy="56497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ja-JP" altLang="en-US" sz="4400" b="1">
                  <a:ln w="0"/>
                  <a:solidFill>
                    <a:schemeClr val="bg1"/>
                  </a:solidFill>
                  <a:latin typeface="小塚明朝 Pro H" panose="02020A00000000000000" pitchFamily="18" charset="-128"/>
                  <a:ea typeface="小塚明朝 Pro H" panose="02020A00000000000000" pitchFamily="18" charset="-128"/>
                </a:rPr>
                <a:t>中田 亮</a:t>
              </a:r>
              <a:endParaRPr lang="ja-JP" altLang="en-US" sz="4400" b="1" cap="none" spc="0">
                <a:ln w="0"/>
                <a:solidFill>
                  <a:schemeClr val="bg1"/>
                </a:solidFill>
                <a:latin typeface="小塚明朝 Pro H" panose="02020A00000000000000" pitchFamily="18" charset="-128"/>
                <a:ea typeface="小塚明朝 Pro H" panose="02020A00000000000000" pitchFamily="18" charset="-128"/>
              </a:endParaRPr>
            </a:p>
          </p:txBody>
        </p:sp>
      </p:grpSp>
      <p:pic>
        <p:nvPicPr>
          <p:cNvPr id="4" name="図 3">
            <a:extLst>
              <a:ext uri="{FF2B5EF4-FFF2-40B4-BE49-F238E27FC236}">
                <a16:creationId xmlns:a16="http://schemas.microsoft.com/office/drawing/2014/main" id="{1076A246-A536-A97E-4CCC-40E18802BA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32" y="7719594"/>
            <a:ext cx="6483990" cy="587438"/>
          </a:xfrm>
          <a:prstGeom prst="rect">
            <a:avLst/>
          </a:prstGeom>
        </p:spPr>
      </p:pic>
      <p:pic>
        <p:nvPicPr>
          <p:cNvPr id="7" name="図 6" descr="挿絵, 記号 が含まれている画像">
            <a:extLst>
              <a:ext uri="{FF2B5EF4-FFF2-40B4-BE49-F238E27FC236}">
                <a16:creationId xmlns:a16="http://schemas.microsoft.com/office/drawing/2014/main" id="{1A46D953-2FAC-87ED-1E3E-14FD03F1D6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-29723"/>
            <a:ext cx="5587092" cy="184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023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9" ma:contentTypeDescription="新しいドキュメントを作成します。" ma:contentTypeScope="" ma:versionID="9f12cf6de7ee3ca16ae47081e4a06ff5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0920b095259d2a726c1674a6898666c2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7CA64B-B849-40AB-83ED-A0B996CD0E0D}">
  <ds:schemaRefs>
    <ds:schemaRef ds:uri="aa497eed-f72d-442f-adf5-cc88fbf9cce6"/>
    <ds:schemaRef ds:uri="ccc50300-c016-41b3-baf7-1f053ea3de5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4D7746B-9C76-4434-816C-3ED926670E7A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aa497eed-f72d-442f-adf5-cc88fbf9cce6"/>
    <ds:schemaRef ds:uri="ccc50300-c016-41b3-baf7-1f053ea3de53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711F437-EA7C-46AC-93F0-0E587ABDB5D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608cd3c-7d84-4c0f-bc42-7b1734e76a06}" enabled="0" method="" siteId="{5608cd3c-7d84-4c0f-bc42-7b1734e76a0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</Words>
  <Application>Microsoft Office PowerPoint</Application>
  <PresentationFormat>A4 210 x 297 mm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小塚明朝 Pro H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シニアコミュニケーション事業部</cp:lastModifiedBy>
  <cp:revision>1</cp:revision>
  <cp:lastPrinted>2023-12-26T04:36:40Z</cp:lastPrinted>
  <dcterms:created xsi:type="dcterms:W3CDTF">2022-02-20T16:12:08Z</dcterms:created>
  <dcterms:modified xsi:type="dcterms:W3CDTF">2026-03-31T05:18:56Z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