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6EA"/>
    <a:srgbClr val="B59DEA"/>
    <a:srgbClr val="A48CEE"/>
    <a:srgbClr val="FDDEF8"/>
    <a:srgbClr val="D1FEF4"/>
    <a:srgbClr val="EC6423"/>
    <a:srgbClr val="F2934D"/>
    <a:srgbClr val="D54911"/>
    <a:srgbClr val="CC9900"/>
    <a:srgbClr val="F1B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>
        <p:scale>
          <a:sx n="100" d="100"/>
          <a:sy n="100" d="100"/>
        </p:scale>
        <p:origin x="2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38:10.387" v="6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38:10.387" v="6" actId="20577"/>
        <pc:sldMkLst>
          <pc:docMk/>
          <pc:sldMk cId="508792531" sldId="340"/>
        </pc:sldMkLst>
        <pc:spChg chg="mod">
          <ac:chgData name="シニアコミュニケーション事業部" userId="cd653e3e-f57e-4eb0-8866-5993409b02ad" providerId="ADAL" clId="{AF455ABB-F588-46AB-82FE-CE2AE4D19A58}" dt="2026-01-29T05:38:10.387" v="6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2026/4/7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, 矢印&#10;&#10;自動的に生成された説明">
            <a:extLst>
              <a:ext uri="{FF2B5EF4-FFF2-40B4-BE49-F238E27FC236}">
                <a16:creationId xmlns:a16="http://schemas.microsoft.com/office/drawing/2014/main" id="{D09385F1-75ED-3ECC-A1F2-576927B6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7" y="-1923"/>
            <a:ext cx="6870967" cy="822903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1113942-7E64-48F8-8394-1C228855FB87}"/>
              </a:ext>
            </a:extLst>
          </p:cNvPr>
          <p:cNvGrpSpPr/>
          <p:nvPr/>
        </p:nvGrpSpPr>
        <p:grpSpPr>
          <a:xfrm>
            <a:off x="1740530" y="480848"/>
            <a:ext cx="3384260" cy="559066"/>
            <a:chOff x="1833403" y="852448"/>
            <a:chExt cx="3123932" cy="51606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61A7129-223A-4635-87F7-7B4A698E386E}"/>
                </a:ext>
              </a:extLst>
            </p:cNvPr>
            <p:cNvSpPr txBox="1"/>
            <p:nvPr/>
          </p:nvSpPr>
          <p:spPr>
            <a:xfrm>
              <a:off x="1833403" y="852448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ln w="82550">
                    <a:solidFill>
                      <a:srgbClr val="BB6823"/>
                    </a:solidFill>
                  </a:ln>
                  <a:noFill/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A8B80F8-DFD4-49E1-B079-A4D8515A8149}"/>
                </a:ext>
              </a:extLst>
            </p:cNvPr>
            <p:cNvSpPr txBox="1"/>
            <p:nvPr/>
          </p:nvSpPr>
          <p:spPr>
            <a:xfrm>
              <a:off x="1833403" y="852450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</p:grp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68982B1-4357-55C9-F798-F88445AC5966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EA891156-745C-C546-A49F-BAE3BC90BA3E}"/>
                </a:ext>
              </a:extLst>
            </p:cNvPr>
            <p:cNvSpPr/>
            <p:nvPr/>
          </p:nvSpPr>
          <p:spPr>
            <a:xfrm>
              <a:off x="0" y="8218358"/>
              <a:ext cx="6849775" cy="1687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3D1DB922-3F78-6E2B-6629-435982A679BD}"/>
                </a:ext>
              </a:extLst>
            </p:cNvPr>
            <p:cNvGrpSpPr/>
            <p:nvPr/>
          </p:nvGrpSpPr>
          <p:grpSpPr>
            <a:xfrm>
              <a:off x="14989" y="8391112"/>
              <a:ext cx="6849776" cy="1335452"/>
              <a:chOff x="-1" y="8421092"/>
              <a:chExt cx="6849776" cy="1335452"/>
            </a:xfrm>
          </p:grpSpPr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47AC2E5-409F-2C4A-9533-286622C3EF3C}"/>
                  </a:ext>
                </a:extLst>
              </p:cNvPr>
              <p:cNvSpPr txBox="1"/>
              <p:nvPr/>
            </p:nvSpPr>
            <p:spPr>
              <a:xfrm>
                <a:off x="-1" y="8421092"/>
                <a:ext cx="6849775" cy="425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167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開催日時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276B2FD-6BA9-B811-3E52-A3A6A520E1B2}"/>
                  </a:ext>
                </a:extLst>
              </p:cNvPr>
              <p:cNvSpPr txBox="1"/>
              <p:nvPr/>
            </p:nvSpPr>
            <p:spPr>
              <a:xfrm>
                <a:off x="-1" y="8721394"/>
                <a:ext cx="6838699" cy="659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2026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年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5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月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30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日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(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土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)</a:t>
                </a:r>
                <a:endParaRPr kumimoji="1" lang="ja-JP" altLang="en-US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9FBFEDC-592F-88CB-F7FE-FBF2FEDDAC93}"/>
                  </a:ext>
                </a:extLst>
              </p:cNvPr>
              <p:cNvSpPr txBox="1"/>
              <p:nvPr/>
            </p:nvSpPr>
            <p:spPr>
              <a:xfrm>
                <a:off x="0" y="9233324"/>
                <a:ext cx="68497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午後</a:t>
                </a:r>
                <a:r>
                  <a:rPr kumimoji="1" lang="en-US" altLang="ja-JP" sz="28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3</a:t>
                </a:r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時</a:t>
                </a:r>
                <a:r>
                  <a:rPr kumimoji="1" lang="en-US" altLang="ja-JP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15</a:t>
                </a:r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分～午後</a:t>
                </a:r>
                <a:r>
                  <a:rPr kumimoji="1" lang="en-US" altLang="ja-JP" sz="28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3</a:t>
                </a:r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時</a:t>
                </a:r>
                <a:r>
                  <a:rPr kumimoji="1" lang="en-US" altLang="ja-JP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45</a:t>
                </a:r>
                <a:r>
                  <a:rPr kumimoji="1" lang="ja-JP" altLang="en-US" sz="2708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分</a:t>
                </a:r>
              </a:p>
            </p:txBody>
          </p:sp>
        </p:grp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524204B-672A-5156-5CC9-9A24DAA2F0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8520" r="34412" b="14744"/>
          <a:stretch/>
        </p:blipFill>
        <p:spPr>
          <a:xfrm rot="5400000">
            <a:off x="332485" y="1871874"/>
            <a:ext cx="6228498" cy="6093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C02A50D-929A-8666-7010-D2A001D7177C}"/>
              </a:ext>
            </a:extLst>
          </p:cNvPr>
          <p:cNvGrpSpPr/>
          <p:nvPr/>
        </p:nvGrpSpPr>
        <p:grpSpPr>
          <a:xfrm rot="423454">
            <a:off x="5190470" y="2538314"/>
            <a:ext cx="1116241" cy="3594554"/>
            <a:chOff x="5409534" y="2457268"/>
            <a:chExt cx="1030377" cy="331805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DA45069-E6FE-6165-265A-3C2E4DDE6781}"/>
                </a:ext>
              </a:extLst>
            </p:cNvPr>
            <p:cNvGrpSpPr/>
            <p:nvPr/>
          </p:nvGrpSpPr>
          <p:grpSpPr>
            <a:xfrm>
              <a:off x="5883486" y="2457268"/>
              <a:ext cx="556425" cy="1836223"/>
              <a:chOff x="5964391" y="2058761"/>
              <a:chExt cx="556425" cy="1836223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A855858D-A748-9C2F-C86F-9E9507F42BF5}"/>
                  </a:ext>
                </a:extLst>
              </p:cNvPr>
              <p:cNvSpPr/>
              <p:nvPr/>
            </p:nvSpPr>
            <p:spPr>
              <a:xfrm rot="16200000">
                <a:off x="5324492" y="2698660"/>
                <a:ext cx="183622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63586B3-2C55-743E-2E8F-6C8029588002}"/>
                  </a:ext>
                </a:extLst>
              </p:cNvPr>
              <p:cNvSpPr txBox="1"/>
              <p:nvPr/>
            </p:nvSpPr>
            <p:spPr>
              <a:xfrm>
                <a:off x="6003456" y="2207196"/>
                <a:ext cx="478298" cy="156344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心には太陽を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47A33668-34F5-4FB3-8FC2-283148242552}"/>
                </a:ext>
              </a:extLst>
            </p:cNvPr>
            <p:cNvGrpSpPr/>
            <p:nvPr/>
          </p:nvGrpSpPr>
          <p:grpSpPr>
            <a:xfrm>
              <a:off x="5409534" y="3544285"/>
              <a:ext cx="556425" cy="2231033"/>
              <a:chOff x="5513673" y="3204585"/>
              <a:chExt cx="556425" cy="2231033"/>
            </a:xfrm>
          </p:grpSpPr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CEAA6B0E-21E3-4CAD-9754-D64D028044CA}"/>
                  </a:ext>
                </a:extLst>
              </p:cNvPr>
              <p:cNvSpPr/>
              <p:nvPr/>
            </p:nvSpPr>
            <p:spPr>
              <a:xfrm rot="16200000">
                <a:off x="4676369" y="4041889"/>
                <a:ext cx="223103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0EFD386-C24B-F1E9-38F7-CED511C83FF2}"/>
                  </a:ext>
                </a:extLst>
              </p:cNvPr>
              <p:cNvSpPr txBox="1"/>
              <p:nvPr/>
            </p:nvSpPr>
            <p:spPr>
              <a:xfrm>
                <a:off x="5552739" y="3359408"/>
                <a:ext cx="478298" cy="2010314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くちびるには歌を</a:t>
                </a:r>
              </a:p>
            </p:txBody>
          </p:sp>
        </p:grp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91C5528-C11B-46D1-9190-89222DB8E5C0}"/>
              </a:ext>
            </a:extLst>
          </p:cNvPr>
          <p:cNvGrpSpPr/>
          <p:nvPr/>
        </p:nvGrpSpPr>
        <p:grpSpPr>
          <a:xfrm>
            <a:off x="196143" y="1515429"/>
            <a:ext cx="6571404" cy="1022876"/>
            <a:chOff x="402439" y="1820122"/>
            <a:chExt cx="6065911" cy="94418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F8D0E4B-9AEF-4EB0-8C68-3E29AC540EF3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1905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3D76BBE-A6E2-466B-9D2B-3F3CCF8D6E54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88900">
                    <a:solidFill>
                      <a:srgbClr val="D9470D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10DE127-3B61-4EA9-B213-3F20F644AC91}"/>
                </a:ext>
              </a:extLst>
            </p:cNvPr>
            <p:cNvSpPr txBox="1"/>
            <p:nvPr/>
          </p:nvSpPr>
          <p:spPr>
            <a:xfrm>
              <a:off x="402439" y="1824508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9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7C30B6D-5FCE-C6CD-26B5-527640B49091}"/>
              </a:ext>
            </a:extLst>
          </p:cNvPr>
          <p:cNvGrpSpPr/>
          <p:nvPr/>
        </p:nvGrpSpPr>
        <p:grpSpPr>
          <a:xfrm>
            <a:off x="61746" y="6361987"/>
            <a:ext cx="6399809" cy="1099843"/>
            <a:chOff x="1729783" y="4893189"/>
            <a:chExt cx="6215576" cy="115881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1151208-9486-81A0-4162-3D871DBA5751}"/>
                </a:ext>
              </a:extLst>
            </p:cNvPr>
            <p:cNvGrpSpPr/>
            <p:nvPr/>
          </p:nvGrpSpPr>
          <p:grpSpPr>
            <a:xfrm rot="20960491">
              <a:off x="1729783" y="4893189"/>
              <a:ext cx="1613504" cy="517037"/>
              <a:chOff x="2465408" y="2915002"/>
              <a:chExt cx="1613504" cy="517037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3CC67441-F25D-7F78-1C98-7585E032D223}"/>
                  </a:ext>
                </a:extLst>
              </p:cNvPr>
              <p:cNvSpPr txBox="1"/>
              <p:nvPr/>
            </p:nvSpPr>
            <p:spPr>
              <a:xfrm>
                <a:off x="2470187" y="2915979"/>
                <a:ext cx="1608725" cy="516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A290673-28D2-401D-F312-71ECAEF196E5}"/>
                  </a:ext>
                </a:extLst>
              </p:cNvPr>
              <p:cNvSpPr txBox="1"/>
              <p:nvPr/>
            </p:nvSpPr>
            <p:spPr>
              <a:xfrm>
                <a:off x="2465408" y="2915002"/>
                <a:ext cx="1608725" cy="516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rgbClr val="FF0000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55DBA7C-A573-862C-8F32-B654985AF9C7}"/>
                </a:ext>
              </a:extLst>
            </p:cNvPr>
            <p:cNvGrpSpPr/>
            <p:nvPr/>
          </p:nvGrpSpPr>
          <p:grpSpPr>
            <a:xfrm>
              <a:off x="2029241" y="5412772"/>
              <a:ext cx="5916118" cy="639229"/>
              <a:chOff x="657641" y="4117077"/>
              <a:chExt cx="5916118" cy="63922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07EA7D2-6E38-9308-3EA2-BF8FEACF9BB9}"/>
                  </a:ext>
                </a:extLst>
              </p:cNvPr>
              <p:cNvSpPr txBox="1"/>
              <p:nvPr/>
            </p:nvSpPr>
            <p:spPr>
              <a:xfrm>
                <a:off x="657642" y="4117078"/>
                <a:ext cx="5916117" cy="639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71CC52C8-3923-2BC3-36E7-34A0A3F6D37F}"/>
                  </a:ext>
                </a:extLst>
              </p:cNvPr>
              <p:cNvSpPr txBox="1"/>
              <p:nvPr/>
            </p:nvSpPr>
            <p:spPr>
              <a:xfrm>
                <a:off x="657641" y="4117077"/>
                <a:ext cx="5916117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100000">
                          <a:srgbClr val="FB4389"/>
                        </a:gs>
                        <a:gs pos="0">
                          <a:srgbClr val="FF4394"/>
                        </a:gs>
                        <a:gs pos="43000">
                          <a:srgbClr val="FF85C2"/>
                        </a:gs>
                        <a:gs pos="18000">
                          <a:srgbClr val="FED6F4">
                            <a:lumMod val="96000"/>
                            <a:lumOff val="4000"/>
                          </a:srgbClr>
                        </a:gs>
                      </a:gsLst>
                      <a:lin ang="13500000" scaled="1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</p:grpSp>
      </p:grpSp>
      <p:pic>
        <p:nvPicPr>
          <p:cNvPr id="14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692FA72-CC39-7C3A-D7BC-626ECC59B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139" y="9541180"/>
            <a:ext cx="1418560" cy="34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6485B44-2ACA-FA64-D412-345FAA3C230D}"/>
              </a:ext>
            </a:extLst>
          </p:cNvPr>
          <p:cNvSpPr/>
          <p:nvPr/>
        </p:nvSpPr>
        <p:spPr>
          <a:xfrm>
            <a:off x="5041134" y="110942"/>
            <a:ext cx="1726413" cy="58151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SOMPO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ケア限定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部開催！</a:t>
            </a:r>
          </a:p>
        </p:txBody>
      </p:sp>
    </p:spTree>
    <p:extLst>
      <p:ext uri="{BB962C8B-B14F-4D97-AF65-F5344CB8AC3E}">
        <p14:creationId xmlns:p14="http://schemas.microsoft.com/office/powerpoint/2010/main" val="50879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81CC18B5-C62A-4776-ADF7-4DA991E7F1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9E280C-04AF-43DE-8EBF-06B6E337BFBB}">
  <ds:schemaRefs>
    <ds:schemaRef ds:uri="http://purl.org/dc/terms/"/>
    <ds:schemaRef ds:uri="http://purl.org/dc/dcmitype/"/>
    <ds:schemaRef ds:uri="http://schemas.openxmlformats.org/package/2006/metadata/core-properties"/>
    <ds:schemaRef ds:uri="aa497eed-f72d-442f-adf5-cc88fbf9cce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1096</TotalTime>
  <Words>94</Words>
  <Application>Microsoft Office PowerPoint</Application>
  <PresentationFormat>A4 210 x 297 mm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HGP創英角ｺﾞｼｯｸUB</vt:lpstr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101</cp:revision>
  <dcterms:created xsi:type="dcterms:W3CDTF">2022-02-20T16:12:08Z</dcterms:created>
  <dcterms:modified xsi:type="dcterms:W3CDTF">2026-04-07T06:37:53Z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